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62" r:id="rId5"/>
    <p:sldId id="276" r:id="rId6"/>
    <p:sldId id="278" r:id="rId7"/>
    <p:sldId id="280" r:id="rId8"/>
    <p:sldId id="277" r:id="rId9"/>
    <p:sldId id="281" r:id="rId10"/>
    <p:sldId id="271" r:id="rId11"/>
    <p:sldId id="283" r:id="rId12"/>
    <p:sldId id="288" r:id="rId13"/>
    <p:sldId id="287" r:id="rId14"/>
    <p:sldId id="272" r:id="rId15"/>
    <p:sldId id="290" r:id="rId16"/>
    <p:sldId id="285" r:id="rId17"/>
    <p:sldId id="284" r:id="rId18"/>
    <p:sldId id="289" r:id="rId19"/>
    <p:sldId id="279" r:id="rId20"/>
    <p:sldId id="286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B00"/>
    <a:srgbClr val="F373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Mørkt layout 2 - Markering 1/Markering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9322" autoAdjust="0"/>
  </p:normalViewPr>
  <p:slideViewPr>
    <p:cSldViewPr snapToGrid="0">
      <p:cViewPr>
        <p:scale>
          <a:sx n="85" d="100"/>
          <a:sy n="85" d="100"/>
        </p:scale>
        <p:origin x="7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996A6-1B13-439A-A55F-E9B3D6B9B007}" type="datetimeFigureOut">
              <a:rPr lang="da-DK" smtClean="0"/>
              <a:t>28-08-2023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293E0-9D17-43C0-B9DD-61FBEF95EB6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812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0762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350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5969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76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Oliver Schreyer er </a:t>
            </a:r>
            <a:r>
              <a:rPr lang="en-US" dirty="0" err="1"/>
              <a:t>ansvarlig</a:t>
            </a:r>
            <a:r>
              <a:rPr lang="en-US" dirty="0"/>
              <a:t> for Gruppen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Skærm</a:t>
            </a:r>
            <a:r>
              <a:rPr lang="en-US" dirty="0"/>
              <a:t> med video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nettet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vores</a:t>
            </a:r>
            <a:r>
              <a:rPr lang="en-US" dirty="0"/>
              <a:t> project</a:t>
            </a:r>
          </a:p>
          <a:p>
            <a:pPr marL="171450" indent="-171450">
              <a:buFontTx/>
              <a:buChar char="-"/>
            </a:pPr>
            <a:r>
              <a:rPr lang="en-US" dirty="0"/>
              <a:t>Rollups der </a:t>
            </a:r>
            <a:r>
              <a:rPr lang="en-US" dirty="0" err="1"/>
              <a:t>beskriver</a:t>
            </a:r>
            <a:r>
              <a:rPr lang="en-US" dirty="0"/>
              <a:t> </a:t>
            </a:r>
            <a:r>
              <a:rPr lang="en-US" dirty="0" err="1"/>
              <a:t>vores</a:t>
            </a:r>
            <a:r>
              <a:rPr lang="en-US" dirty="0"/>
              <a:t> </a:t>
            </a:r>
            <a:r>
              <a:rPr lang="en-US" dirty="0" err="1"/>
              <a:t>projekt</a:t>
            </a:r>
            <a:r>
              <a:rPr lang="en-US" dirty="0"/>
              <a:t> (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også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bruges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formål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734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>
            <a:extLst>
              <a:ext uri="{FF2B5EF4-FFF2-40B4-BE49-F238E27FC236}">
                <a16:creationId xmlns:a16="http://schemas.microsoft.com/office/drawing/2014/main" id="{C64418B2-9318-854B-A742-668927AB8B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" t="14886" r="12330" b="2451"/>
          <a:stretch/>
        </p:blipFill>
        <p:spPr>
          <a:xfrm>
            <a:off x="6430669" y="3304870"/>
            <a:ext cx="5739681" cy="311662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272985-6CB0-1170-3626-53CABE5F2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8" y="3486262"/>
            <a:ext cx="6124574" cy="1045488"/>
          </a:xfrm>
        </p:spPr>
        <p:txBody>
          <a:bodyPr anchor="b"/>
          <a:lstStyle>
            <a:lvl1pPr algn="l">
              <a:defRPr sz="5000"/>
            </a:lvl1pPr>
          </a:lstStyle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BC9E2C1-AC4F-8E79-4A6C-93ACC9EA0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7" y="4777661"/>
            <a:ext cx="6124574" cy="147885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redigere undertiteltypografien i masteren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5269764F-331B-0621-0F3E-2361338F13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7" y="168114"/>
            <a:ext cx="6381656" cy="3116624"/>
          </a:xfrm>
          <a:prstGeom prst="rect">
            <a:avLst/>
          </a:prstGeom>
        </p:spPr>
      </p:pic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FF65D02-7D93-9AAF-F740-CFB7F543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F586-2482-444E-9596-080B307F3343}" type="datetime1">
              <a:rPr lang="da-DK" smtClean="0"/>
              <a:t>28-08-2023</a:t>
            </a:fld>
            <a:endParaRPr lang="da-DK" dirty="0"/>
          </a:p>
        </p:txBody>
      </p:sp>
      <p:sp>
        <p:nvSpPr>
          <p:cNvPr id="10" name="Pladsholder til slidenummer 9">
            <a:extLst>
              <a:ext uri="{FF2B5EF4-FFF2-40B4-BE49-F238E27FC236}">
                <a16:creationId xmlns:a16="http://schemas.microsoft.com/office/drawing/2014/main" id="{A7A39110-F161-3818-D7DE-D927DC5A31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873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F8D07-A1F3-047E-6D89-35BC7995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37A76A4-0BCD-C90B-28F2-2C542E705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E075E69-6A37-9394-87E8-D0C9C3A2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666-DBAD-4351-9437-1880C62C9973}" type="datetime1">
              <a:rPr lang="da-DK" smtClean="0"/>
              <a:t>28-08-2023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7836E2F-5D04-01E9-DCD0-C4C5C054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DBAFE2C-945E-031E-91C5-739EE456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796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9BEC54A-3EDD-4CFD-285C-2E600C02A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FE6E6E0-29F7-E4E7-33EB-6D2FFC4FF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06F3C7-D93D-8639-2690-79809A4D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AE4D-3A04-4D19-9424-261FB5D55338}" type="datetime1">
              <a:rPr lang="da-DK" smtClean="0"/>
              <a:t>28-08-2023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C66F8EA-C496-3DA9-AE89-9F300717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974267D-D4C5-BB44-59B7-208D2D73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30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6D76B-D795-3236-13AA-C779AC61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AE47F37-9FDC-8C63-E26A-F7ED990A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539D-53EB-4F62-99A6-75E666C1B3C1}" type="datetime1">
              <a:rPr lang="da-DK" smtClean="0"/>
              <a:t>28-08-2023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54727F1-918A-9EEB-19F0-408D2748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902E07F-C04B-5787-D708-C8B74E71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416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521-06A2-F035-880F-5A8084D7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4" y="142815"/>
            <a:ext cx="10271834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166805-747F-12F1-51BE-E37C34E5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5767896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ED4F973-8E0C-E45A-495C-C18010F3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47B-C634-4913-BB22-2DA618CFFC52}" type="datetime1">
              <a:rPr lang="da-DK" smtClean="0"/>
              <a:t>28-08-2023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31D382-EC31-80F6-47D7-E21DC4C2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C3339E-16B2-A436-431C-84300B3B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675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6309B-9F03-142C-12B6-B551F461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5C986C1-BDB8-5E8A-DF25-D83B1E00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FFD71A-C46A-9773-690E-02FE79A9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2D7A-D2D1-47DC-BDAD-4566F990B5B6}" type="datetime1">
              <a:rPr lang="da-DK" smtClean="0"/>
              <a:t>28-08-2023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27ABE14-DCDC-A352-65E3-CEB1AA85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83835BC-F246-7CD8-872F-70D427CF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339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BBA7F-D39A-DAB7-3E0A-2C0F9B63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2ED7D0-18D4-C115-96DA-2F84766E8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980722B-57AE-8DD6-FF5A-A6926000C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8C79098-83D0-7D8D-6020-74BAA8E3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55A6-FD0C-4A9E-8A90-CD2A49553CFE}" type="datetime1">
              <a:rPr lang="da-DK" smtClean="0"/>
              <a:t>28-08-2023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66F3856-46DD-FEB5-3CD7-D4207C0E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FC063FE-A74B-C92F-BD75-DFFDED4F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117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EA47C-EC10-8B95-D648-F84072D3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D8DE37C-BE11-C642-7210-508213617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3BE7E19-131D-0AAD-95CC-681A9993D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25A4839-095B-23C4-A46B-AE4EA920E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9761282-4DDC-7830-CA32-E491115F8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6CAB3E69-4EE3-CD7B-C17C-A5AB5CA6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8D4-36BC-40AB-889F-73C9F03AC086}" type="datetime1">
              <a:rPr lang="da-DK" smtClean="0"/>
              <a:t>28-08-2023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3415684-3951-AF2D-9F7E-44304F1C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27BAD36-3FEF-71B5-BBAC-94439039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532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86010-2EC3-7E71-D108-03A0DB3D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4876AF-2729-E56F-0C78-DDD39D8B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CF96-E3DE-44D1-B0A1-22C784037254}" type="datetime1">
              <a:rPr lang="da-DK" smtClean="0"/>
              <a:t>28-08-2023</a:t>
            </a:fld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E84EB29-4E85-BC20-B148-34E0CC6C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73F2B6D-599A-A939-1DEE-90244452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188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0913445-D0FC-7413-12ED-921784EF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861A-22DA-4E57-9B4B-DA44F7A4AA8C}" type="datetime1">
              <a:rPr lang="da-DK" smtClean="0"/>
              <a:t>28-08-2023</a:t>
            </a:fld>
            <a:endParaRPr lang="da-DK" dirty="0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E113D4C-1D84-1365-DD9C-D4AE0127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83C6898-0C42-35ED-8EDD-5656E2EE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915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8F403-A314-A3B1-C7D9-EC2AAF38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1CB7543-AE77-DC0A-975B-7DD3E17A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6F38208-BD3E-A83A-BD43-5E30DCD9A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0B2D2E0-6D7F-0DFF-4C9D-3C5760B2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9A60-4212-43B0-B7BD-6B0C0C3E823C}" type="datetime1">
              <a:rPr lang="da-DK" smtClean="0"/>
              <a:t>28-08-2023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337B165-3DAA-8137-787F-446C1A49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9F90FD2-EAEF-1B32-85EF-3C60A857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274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9A9EC-C3FE-1837-8B0A-18C3848C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DE7E14A-0234-1315-ABA6-FCD044022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35CAF5D-D447-50E4-3117-CEB4F28E0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298A666-808E-0ACA-6D14-3DF7B6B5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0BD7-8447-4B77-8AE0-50CD9A41055D}" type="datetime1">
              <a:rPr lang="da-DK" smtClean="0"/>
              <a:t>28-08-2023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3C4AF54-B73A-146D-367F-B07B78EE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C90D38A-4158-4BC7-4E3B-9FB4193F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452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lede 9" descr="Et billede, der indeholder indendørs, vaffelmønster, sort, tastatur&#10;&#10;Automatisk genereret beskrivelse">
            <a:extLst>
              <a:ext uri="{FF2B5EF4-FFF2-40B4-BE49-F238E27FC236}">
                <a16:creationId xmlns:a16="http://schemas.microsoft.com/office/drawing/2014/main" id="{4AFB773D-67A3-FAF7-E816-A23A01494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t="5000" r="7328" b="5000"/>
          <a:stretch/>
        </p:blipFill>
        <p:spPr>
          <a:xfrm>
            <a:off x="17756" y="8878"/>
            <a:ext cx="12192000" cy="6858000"/>
          </a:xfrm>
          <a:prstGeom prst="rect">
            <a:avLst/>
          </a:prstGeom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74A15F76-84AC-A6ED-A3F2-98FEABFC9D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76000">
                <a:schemeClr val="bg1">
                  <a:alpha val="90000"/>
                </a:schemeClr>
              </a:gs>
              <a:gs pos="83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FAF992EF-0F31-5A9F-D45E-C796FD7463C5}"/>
              </a:ext>
            </a:extLst>
          </p:cNvPr>
          <p:cNvSpPr/>
          <p:nvPr userDrawn="1"/>
        </p:nvSpPr>
        <p:spPr>
          <a:xfrm>
            <a:off x="0" y="6462944"/>
            <a:ext cx="12209756" cy="412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D7A678D-E6AA-2E26-E2CA-AB82E99D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5401"/>
            <a:ext cx="99268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4721917-E6BE-271A-74DB-BF5DDEB22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1758538"/>
            <a:ext cx="9926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050D474-E2E5-0F71-41FD-485DAE4FA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5" y="64799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F89FF23-3180-4740-B2FE-F51E27FD1C85}" type="datetime1">
              <a:rPr lang="da-DK" smtClean="0"/>
              <a:t>28-08-2023</a:t>
            </a:fld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97C2D49-B0D3-6708-AE4E-E00AFFD96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0125" y="64799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BDDAA9C-6A0C-4F28-842F-9E404FB1BCC0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14" name="Billede 13">
            <a:extLst>
              <a:ext uri="{FF2B5EF4-FFF2-40B4-BE49-F238E27FC236}">
                <a16:creationId xmlns:a16="http://schemas.microsoft.com/office/drawing/2014/main" id="{2516B4FA-2E1A-E3AB-B5FA-0048D5E271C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488" y="136525"/>
            <a:ext cx="1245579" cy="6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1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194483@dtu.dk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s194483@dtu.d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194483@dtu.d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4587E-6655-416F-F76A-BE4072D1A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da-DK" dirty="0"/>
              <a:t>øde 29/08-2023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BE79E67-7B9B-0F93-E729-EF6DA2E93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Velkommen</a:t>
            </a:r>
            <a:r>
              <a:rPr lang="en-US" dirty="0"/>
              <a:t> </a:t>
            </a:r>
            <a:r>
              <a:rPr lang="en-US" dirty="0" err="1"/>
              <a:t>tilbage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sommerferie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6483894-D650-94D0-33E0-A88113F1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5" y="6479936"/>
            <a:ext cx="2743200" cy="365125"/>
          </a:xfrm>
        </p:spPr>
        <p:txBody>
          <a:bodyPr/>
          <a:lstStyle/>
          <a:p>
            <a:fld id="{12E15BA9-FE13-40F7-820B-5E2AD61E62D6}" type="datetime1">
              <a:rPr lang="da-DK" smtClean="0"/>
              <a:t>28-08-2023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46F2323-6F16-593D-4506-B1CE9A1ABCA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3C8EA37-3F7E-DB8D-DD9D-6C39601598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20125" y="6479935"/>
            <a:ext cx="2743200" cy="365125"/>
          </a:xfrm>
        </p:spPr>
        <p:txBody>
          <a:bodyPr/>
          <a:lstStyle/>
          <a:p>
            <a:fld id="{8BDDAA9C-6A0C-4F28-842F-9E404FB1BCC0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537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01958-B2B4-3CEA-5E69-3EB0C573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Igangværende projekter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E52BD4F-8C09-AEB6-3DED-D42F2559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2D15-078C-45DC-BB86-E26F1585BD32}" type="datetime1">
              <a:rPr lang="da-DK" smtClean="0"/>
              <a:t>28-08-2023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CBD7ED-097C-D11D-EC2A-3F32BBC3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15D143B-F8AE-956B-4D11-D409575E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10</a:t>
            </a:fld>
            <a:endParaRPr lang="da-DK"/>
          </a:p>
        </p:txBody>
      </p:sp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671C81AB-B45C-C022-0661-0D4E97A8155A}"/>
              </a:ext>
            </a:extLst>
          </p:cNvPr>
          <p:cNvGraphicFramePr>
            <a:graphicFrameLocks noGrp="1"/>
          </p:cNvGraphicFramePr>
          <p:nvPr/>
        </p:nvGraphicFramePr>
        <p:xfrm>
          <a:off x="328102" y="1296714"/>
          <a:ext cx="115357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074">
                  <a:extLst>
                    <a:ext uri="{9D8B030D-6E8A-4147-A177-3AD203B41FA5}">
                      <a16:colId xmlns:a16="http://schemas.microsoft.com/office/drawing/2014/main" val="3784059415"/>
                    </a:ext>
                  </a:extLst>
                </a:gridCol>
                <a:gridCol w="3854822">
                  <a:extLst>
                    <a:ext uri="{9D8B030D-6E8A-4147-A177-3AD203B41FA5}">
                      <a16:colId xmlns:a16="http://schemas.microsoft.com/office/drawing/2014/main" val="1850790438"/>
                    </a:ext>
                  </a:extLst>
                </a:gridCol>
                <a:gridCol w="2883948">
                  <a:extLst>
                    <a:ext uri="{9D8B030D-6E8A-4147-A177-3AD203B41FA5}">
                      <a16:colId xmlns:a16="http://schemas.microsoft.com/office/drawing/2014/main" val="3065137376"/>
                    </a:ext>
                  </a:extLst>
                </a:gridCol>
                <a:gridCol w="2883948">
                  <a:extLst>
                    <a:ext uri="{9D8B030D-6E8A-4147-A177-3AD203B41FA5}">
                      <a16:colId xmlns:a16="http://schemas.microsoft.com/office/drawing/2014/main" val="1860714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noProof="0" dirty="0"/>
                        <a:t>Projekt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noProof="0" dirty="0"/>
                        <a:t>Beskrivelse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noProof="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noProof="0" dirty="0"/>
                        <a:t>Ansvarlig(e)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42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12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41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60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6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5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04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00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712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08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57CAB-2E0C-81B6-C6D5-D3CAFF7E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Forme og støbning af skal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79FDDA6-2A39-3A3B-FBC4-28E09ACC4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00013"/>
            <a:ext cx="5007719" cy="3671234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Nuværende status</a:t>
            </a:r>
          </a:p>
          <a:p>
            <a:pPr>
              <a:lnSpc>
                <a:spcPct val="100000"/>
              </a:lnSpc>
            </a:pPr>
            <a:r>
              <a:rPr lang="da-DK" sz="2400" dirty="0"/>
              <a:t>Fået materialer</a:t>
            </a:r>
          </a:p>
          <a:p>
            <a:pPr>
              <a:lnSpc>
                <a:spcPct val="100000"/>
              </a:lnSpc>
            </a:pPr>
            <a:r>
              <a:rPr lang="da-DK" sz="2400" dirty="0"/>
              <a:t>Mangler sikkerhedsmaterialer</a:t>
            </a:r>
          </a:p>
          <a:p>
            <a:pPr>
              <a:lnSpc>
                <a:spcPct val="100000"/>
              </a:lnSpc>
            </a:pPr>
            <a:r>
              <a:rPr lang="da-DK" sz="2400" dirty="0"/>
              <a:t>Fået tildelt arbejdsplads</a:t>
            </a:r>
          </a:p>
          <a:p>
            <a:pPr>
              <a:lnSpc>
                <a:spcPct val="100000"/>
              </a:lnSpc>
            </a:pPr>
            <a:r>
              <a:rPr lang="da-DK" sz="2400" dirty="0"/>
              <a:t>Mangler alle indlæg</a:t>
            </a:r>
          </a:p>
          <a:p>
            <a:pPr>
              <a:lnSpc>
                <a:spcPct val="100000"/>
              </a:lnSpc>
            </a:pPr>
            <a:r>
              <a:rPr lang="da-DK" sz="2400" dirty="0"/>
              <a:t>Mangler at lave en arbejd/sikkerhedsplan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CE3BC30-192F-E34E-3A67-AA6678E6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D0BF-CDC8-47C8-A4A3-26E3424D63CF}" type="datetime1">
              <a:rPr lang="da-DK" smtClean="0"/>
              <a:t>28-08-2023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0599147-B16D-1106-C28C-46C17C50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err="1"/>
              <a:t>Roast</a:t>
            </a:r>
            <a:r>
              <a:rPr lang="da-DK" dirty="0"/>
              <a:t>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2151092-1598-407C-05A7-5D539088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11</a:t>
            </a:fld>
            <a:endParaRPr lang="da-DK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C24852DE-2A92-FE53-C4D0-AFC2943F6EC7}"/>
              </a:ext>
            </a:extLst>
          </p:cNvPr>
          <p:cNvSpPr txBox="1"/>
          <p:nvPr/>
        </p:nvSpPr>
        <p:spPr>
          <a:xfrm>
            <a:off x="5812397" y="1468378"/>
            <a:ext cx="561545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Støbnings rækkefølge: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da-DK" sz="2400" dirty="0"/>
              <a:t>Test støbning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da-DK" sz="2400" dirty="0"/>
              <a:t>Kølerhjelm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da-DK" sz="2400" dirty="0"/>
              <a:t>Tag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da-DK" sz="2400" dirty="0"/>
              <a:t>Bund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da-DK" sz="2400" dirty="0"/>
              <a:t>Bagklap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da-DK" sz="2400" dirty="0"/>
              <a:t>Chassis</a:t>
            </a:r>
          </a:p>
          <a:p>
            <a:pPr marL="800100" lvl="1" indent="-342900">
              <a:buFont typeface="+mj-lt"/>
              <a:buAutoNum type="arabicPeriod"/>
            </a:pPr>
            <a:endParaRPr lang="da-DK" sz="2800" dirty="0"/>
          </a:p>
          <a:p>
            <a:endParaRPr lang="da-DK" sz="2800" dirty="0"/>
          </a:p>
          <a:p>
            <a:endParaRPr lang="da-DK" dirty="0"/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535E5F40-ED03-D591-DFF2-100FAC6084F1}"/>
              </a:ext>
            </a:extLst>
          </p:cNvPr>
          <p:cNvCxnSpPr/>
          <p:nvPr/>
        </p:nvCxnSpPr>
        <p:spPr>
          <a:xfrm>
            <a:off x="5478876" y="1468378"/>
            <a:ext cx="0" cy="315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1C92CE78-0C17-F420-8043-B922F1A04955}"/>
              </a:ext>
            </a:extLst>
          </p:cNvPr>
          <p:cNvCxnSpPr>
            <a:cxnSpLocks/>
          </p:cNvCxnSpPr>
          <p:nvPr/>
        </p:nvCxnSpPr>
        <p:spPr>
          <a:xfrm>
            <a:off x="6019353" y="4141694"/>
            <a:ext cx="28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D15C4698-71CC-452A-30C9-A0E5F142E11F}"/>
              </a:ext>
            </a:extLst>
          </p:cNvPr>
          <p:cNvSpPr txBox="1"/>
          <p:nvPr/>
        </p:nvSpPr>
        <p:spPr>
          <a:xfrm>
            <a:off x="2333087" y="5715695"/>
            <a:ext cx="600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dirty="0"/>
              <a:t>Vi har i alt 5 uger før messen</a:t>
            </a:r>
          </a:p>
        </p:txBody>
      </p:sp>
    </p:spTree>
    <p:extLst>
      <p:ext uri="{BB962C8B-B14F-4D97-AF65-F5344CB8AC3E}">
        <p14:creationId xmlns:p14="http://schemas.microsoft.com/office/powerpoint/2010/main" val="301490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F9009-04B9-0709-0C3E-83F49B95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Forme og støbning af skal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E35A978-542F-93AC-8764-80BAEBB6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47B-C634-4913-BB22-2DA618CFFC52}" type="datetime1">
              <a:rPr lang="da-DK" smtClean="0"/>
              <a:t>29-08-2023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79AFC3B-3143-749B-27BA-D01A03F2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344BF38-CC48-8924-B9B3-B673AC50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12</a:t>
            </a:fld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BD799EEB-38FF-397F-EFE9-9381FF538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676400"/>
            <a:ext cx="4339641" cy="4171950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19678B69-652C-9C80-3AE1-25B021B636E7}"/>
              </a:ext>
            </a:extLst>
          </p:cNvPr>
          <p:cNvSpPr txBox="1"/>
          <p:nvPr/>
        </p:nvSpPr>
        <p:spPr>
          <a:xfrm>
            <a:off x="5857875" y="214312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 er her</a:t>
            </a:r>
            <a:endParaRPr lang="da-DK" dirty="0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D340A490-7F01-64A7-7518-513FD7294F6A}"/>
              </a:ext>
            </a:extLst>
          </p:cNvPr>
          <p:cNvSpPr txBox="1"/>
          <p:nvPr/>
        </p:nvSpPr>
        <p:spPr>
          <a:xfrm>
            <a:off x="5857875" y="2857500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Eltavle</a:t>
            </a:r>
            <a:endParaRPr lang="en-US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C7DC817C-3F0D-257A-9012-969D97B6B777}"/>
              </a:ext>
            </a:extLst>
          </p:cNvPr>
          <p:cNvSpPr txBox="1"/>
          <p:nvPr/>
        </p:nvSpPr>
        <p:spPr>
          <a:xfrm>
            <a:off x="5619749" y="3699213"/>
            <a:ext cx="200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Reserveret</a:t>
            </a:r>
            <a:r>
              <a:rPr lang="en-US" dirty="0"/>
              <a:t> </a:t>
            </a:r>
            <a:r>
              <a:rPr lang="en-US" dirty="0" err="1"/>
              <a:t>parkeringsplads</a:t>
            </a:r>
            <a:endParaRPr lang="da-DK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1BB8EE8-B032-11E5-0242-5BA53D5A5BAD}"/>
              </a:ext>
            </a:extLst>
          </p:cNvPr>
          <p:cNvSpPr/>
          <p:nvPr/>
        </p:nvSpPr>
        <p:spPr>
          <a:xfrm rot="967704">
            <a:off x="2273757" y="3716855"/>
            <a:ext cx="542176" cy="309684"/>
          </a:xfrm>
          <a:prstGeom prst="rect">
            <a:avLst/>
          </a:prstGeom>
          <a:solidFill>
            <a:srgbClr val="F67B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B6D7186B-B20A-93D3-3400-A97349146355}"/>
              </a:ext>
            </a:extLst>
          </p:cNvPr>
          <p:cNvSpPr/>
          <p:nvPr/>
        </p:nvSpPr>
        <p:spPr>
          <a:xfrm rot="1052655">
            <a:off x="2498507" y="3704048"/>
            <a:ext cx="92676" cy="926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376F53F1-E380-EF60-7ECE-2E8C1AE38671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2805263" y="3947003"/>
            <a:ext cx="2814486" cy="7537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1BD25456-22EF-E2A1-8B64-31A8A9025DD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602996" y="3042166"/>
            <a:ext cx="3254879" cy="63125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pilforbindelse 18">
            <a:extLst>
              <a:ext uri="{FF2B5EF4-FFF2-40B4-BE49-F238E27FC236}">
                <a16:creationId xmlns:a16="http://schemas.microsoft.com/office/drawing/2014/main" id="{9E51E36B-443F-933A-D561-B0289D51F568}"/>
              </a:ext>
            </a:extLst>
          </p:cNvPr>
          <p:cNvCxnSpPr>
            <a:stCxn id="9" idx="1"/>
          </p:cNvCxnSpPr>
          <p:nvPr/>
        </p:nvCxnSpPr>
        <p:spPr>
          <a:xfrm flipH="1">
            <a:off x="3017545" y="2327791"/>
            <a:ext cx="2840330" cy="15887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85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3AF09-B31B-D4A5-8909-31A56AD2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Forme og støbning af skal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BAFA275-2F71-37DC-5A5D-2C8FDC208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977" y="1274695"/>
            <a:ext cx="5770024" cy="2554355"/>
          </a:xfrm>
        </p:spPr>
        <p:txBody>
          <a:bodyPr>
            <a:normAutofit/>
          </a:bodyPr>
          <a:lstStyle/>
          <a:p>
            <a:r>
              <a:rPr lang="en-US" sz="2400" dirty="0"/>
              <a:t>Deadlines:</a:t>
            </a:r>
          </a:p>
          <a:p>
            <a:r>
              <a:rPr lang="en-US" sz="2400" dirty="0" err="1"/>
              <a:t>Indlæg</a:t>
            </a:r>
            <a:r>
              <a:rPr lang="en-US" sz="2400" dirty="0"/>
              <a:t> </a:t>
            </a:r>
            <a:r>
              <a:rPr lang="en-US" sz="2400" dirty="0" err="1"/>
              <a:t>til</a:t>
            </a:r>
            <a:r>
              <a:rPr lang="en-US" sz="2400" dirty="0"/>
              <a:t> </a:t>
            </a:r>
            <a:r>
              <a:rPr lang="en-US" sz="2400" dirty="0" err="1"/>
              <a:t>kølerhjelm</a:t>
            </a:r>
            <a:r>
              <a:rPr lang="en-US" sz="2400" dirty="0"/>
              <a:t>:  30/08 kl 23:59</a:t>
            </a:r>
          </a:p>
          <a:p>
            <a:r>
              <a:rPr lang="en-US" sz="2400" dirty="0" err="1"/>
              <a:t>Indlæg</a:t>
            </a:r>
            <a:r>
              <a:rPr lang="en-US" sz="2400" dirty="0"/>
              <a:t> </a:t>
            </a:r>
            <a:r>
              <a:rPr lang="en-US" sz="2400" dirty="0" err="1"/>
              <a:t>til</a:t>
            </a:r>
            <a:r>
              <a:rPr lang="en-US" sz="2400" dirty="0"/>
              <a:t> tag: 4/09 kl 23:59</a:t>
            </a:r>
            <a:endParaRPr lang="da-DK" sz="2400" dirty="0"/>
          </a:p>
          <a:p>
            <a:r>
              <a:rPr lang="en-US" sz="2400" dirty="0" err="1"/>
              <a:t>Indlæg</a:t>
            </a:r>
            <a:r>
              <a:rPr lang="en-US" sz="2400" dirty="0"/>
              <a:t> </a:t>
            </a:r>
            <a:r>
              <a:rPr lang="en-US" sz="2400" dirty="0" err="1"/>
              <a:t>til</a:t>
            </a:r>
            <a:r>
              <a:rPr lang="en-US" sz="2400" dirty="0"/>
              <a:t> bund: 11/09 kl 23:59</a:t>
            </a:r>
          </a:p>
          <a:p>
            <a:r>
              <a:rPr lang="en-US" sz="2400" dirty="0" err="1"/>
              <a:t>Indlæg</a:t>
            </a:r>
            <a:r>
              <a:rPr lang="en-US" sz="2400" dirty="0"/>
              <a:t> </a:t>
            </a:r>
            <a:r>
              <a:rPr lang="en-US" sz="2400" dirty="0" err="1"/>
              <a:t>til</a:t>
            </a:r>
            <a:r>
              <a:rPr lang="en-US" sz="2400" dirty="0"/>
              <a:t> </a:t>
            </a:r>
            <a:r>
              <a:rPr lang="en-US" sz="2400" dirty="0" err="1"/>
              <a:t>bagklap</a:t>
            </a:r>
            <a:r>
              <a:rPr lang="en-US" sz="2400" dirty="0"/>
              <a:t>: 18/09 kl 23:59</a:t>
            </a:r>
          </a:p>
          <a:p>
            <a:endParaRPr lang="da-DK" sz="240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F0D402D-F336-63F1-AB71-8E0CCAC5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CE15-C512-48E1-BA3C-04012DE3D0F9}" type="datetime1">
              <a:rPr lang="da-DK" smtClean="0"/>
              <a:t>28-08-2023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C0682EC-F48E-EE63-B34B-F727ACA0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F2E8FB-D297-139D-E401-07C12A53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13</a:t>
            </a:fld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CF7CD029-174E-4DB8-17EF-26DB534902B4}"/>
              </a:ext>
            </a:extLst>
          </p:cNvPr>
          <p:cNvSpPr txBox="1"/>
          <p:nvPr/>
        </p:nvSpPr>
        <p:spPr>
          <a:xfrm>
            <a:off x="5881634" y="2267676"/>
            <a:ext cx="28628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2000" dirty="0"/>
              <a:t>Typer af indlæg: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a-DK" sz="2000" dirty="0"/>
              <a:t>Monterings punkter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da-DK" sz="2000" dirty="0"/>
              <a:t>Nedsænknings indsats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da-DK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da-DK" sz="2800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da-DK" sz="2800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da-DK" sz="2800" dirty="0"/>
          </a:p>
          <a:p>
            <a:pPr marL="342900" indent="-342900">
              <a:buAutoNum type="arabicPeriod"/>
            </a:pPr>
            <a:endParaRPr lang="da-DK" dirty="0"/>
          </a:p>
        </p:txBody>
      </p:sp>
      <p:pic>
        <p:nvPicPr>
          <p:cNvPr id="11" name="Billede 10" descr="Et billede, der indeholder Elarbejde, elektronik, indendørs, kredsløb&#10;&#10;Automatisk genereret beskrivelse">
            <a:extLst>
              <a:ext uri="{FF2B5EF4-FFF2-40B4-BE49-F238E27FC236}">
                <a16:creationId xmlns:a16="http://schemas.microsoft.com/office/drawing/2014/main" id="{2273F287-BA7E-7039-2012-A56806D6F8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4" r="30864" b="26667"/>
          <a:stretch/>
        </p:blipFill>
        <p:spPr>
          <a:xfrm>
            <a:off x="8480907" y="1193825"/>
            <a:ext cx="3551977" cy="4725398"/>
          </a:xfrm>
          <a:prstGeom prst="rect">
            <a:avLst/>
          </a:prstGeom>
        </p:spPr>
      </p:pic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1DCE042A-6828-7B7E-9111-994142271787}"/>
              </a:ext>
            </a:extLst>
          </p:cNvPr>
          <p:cNvCxnSpPr>
            <a:cxnSpLocks/>
          </p:cNvCxnSpPr>
          <p:nvPr/>
        </p:nvCxnSpPr>
        <p:spPr>
          <a:xfrm flipV="1">
            <a:off x="7915275" y="2882900"/>
            <a:ext cx="1609725" cy="3651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0E581701-C0F2-AD98-F549-0AFD92781018}"/>
              </a:ext>
            </a:extLst>
          </p:cNvPr>
          <p:cNvCxnSpPr>
            <a:cxnSpLocks/>
          </p:cNvCxnSpPr>
          <p:nvPr/>
        </p:nvCxnSpPr>
        <p:spPr>
          <a:xfrm>
            <a:off x="7929510" y="4230688"/>
            <a:ext cx="1380633" cy="746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DD7DA71D-4D52-5D8F-E18E-2F40A7E16C19}"/>
              </a:ext>
            </a:extLst>
          </p:cNvPr>
          <p:cNvSpPr txBox="1"/>
          <p:nvPr/>
        </p:nvSpPr>
        <p:spPr>
          <a:xfrm>
            <a:off x="401735" y="5065085"/>
            <a:ext cx="66579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a-DK" sz="2800" dirty="0"/>
              <a:t>Information sendes til </a:t>
            </a:r>
            <a:r>
              <a:rPr lang="da-DK" sz="2800" dirty="0">
                <a:solidFill>
                  <a:srgbClr val="F373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s194483@dtu.dk</a:t>
            </a:r>
            <a:endParaRPr lang="da-DK" sz="2800" dirty="0">
              <a:solidFill>
                <a:srgbClr val="F37328"/>
              </a:solidFill>
            </a:endParaRPr>
          </a:p>
          <a:p>
            <a:pPr marL="0" indent="0">
              <a:buNone/>
            </a:pPr>
            <a:r>
              <a:rPr lang="da-DK" sz="2800" dirty="0"/>
              <a:t>Brug ”Indlæg til …” som mail titel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3547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87056-2284-AED4-E2F8-02DB7A72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Hi-</a:t>
            </a:r>
            <a:r>
              <a:rPr lang="en-US" dirty="0" err="1"/>
              <a:t>messen</a:t>
            </a:r>
            <a:r>
              <a:rPr lang="en-US" dirty="0"/>
              <a:t> I Herning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E3CBFDA-EAF5-7B12-0B5D-639E9264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7707858" cy="4351338"/>
          </a:xfrm>
        </p:spPr>
        <p:txBody>
          <a:bodyPr>
            <a:normAutofit/>
          </a:bodyPr>
          <a:lstStyle/>
          <a:p>
            <a:r>
              <a:rPr lang="da-DK" dirty="0"/>
              <a:t>Hi Tech &amp; Industry</a:t>
            </a:r>
          </a:p>
          <a:p>
            <a:r>
              <a:rPr lang="da-DK" dirty="0"/>
              <a:t>Dato: 3-5 Oktober</a:t>
            </a:r>
          </a:p>
          <a:p>
            <a:r>
              <a:rPr lang="da-DK" dirty="0"/>
              <a:t>Phoenix Contact</a:t>
            </a:r>
          </a:p>
          <a:p>
            <a:r>
              <a:rPr lang="da-DK" dirty="0"/>
              <a:t>Lovet at være der med en bil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Hvem kommer?</a:t>
            </a:r>
          </a:p>
          <a:p>
            <a:r>
              <a:rPr lang="da-DK" dirty="0"/>
              <a:t>Nedsættelse af ansvarlig gruppe for messe-standen og transport</a:t>
            </a:r>
          </a:p>
          <a:p>
            <a:endParaRPr lang="en-US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0C80A17-06DE-09AF-2046-8E78C3AB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8412-A89B-468C-8B3C-1D2F890DA999}" type="datetime1">
              <a:rPr lang="da-DK" smtClean="0"/>
              <a:t>28-08-2023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85BDE49-AF22-B933-8A86-21A2536C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83E39D1-AD8D-F75D-6516-2FB0CBC0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14</a:t>
            </a:fld>
            <a:endParaRPr lang="da-DK"/>
          </a:p>
        </p:txBody>
      </p:sp>
      <p:pic>
        <p:nvPicPr>
          <p:cNvPr id="1026" name="Picture 2" descr="Hi-messen 2023 - VELTEK">
            <a:extLst>
              <a:ext uri="{FF2B5EF4-FFF2-40B4-BE49-F238E27FC236}">
                <a16:creationId xmlns:a16="http://schemas.microsoft.com/office/drawing/2014/main" id="{B39EE256-7F1E-D1A5-DB79-C4CF7C44C1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0" t="25506" r="19706" b="33604"/>
          <a:stretch/>
        </p:blipFill>
        <p:spPr bwMode="auto">
          <a:xfrm>
            <a:off x="6081726" y="360417"/>
            <a:ext cx="4518212" cy="135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08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2E1A3-45CD-B75F-EAE4-41796775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 PR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SoMe</a:t>
            </a:r>
            <a:r>
              <a:rPr lang="en-US" dirty="0"/>
              <a:t> </a:t>
            </a:r>
            <a:r>
              <a:rPr lang="en-US" dirty="0" err="1"/>
              <a:t>ansvarlig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018BCC-668D-9D44-F4E2-A53421EEC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3" y="1643128"/>
            <a:ext cx="7834821" cy="435133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Opgaver:</a:t>
            </a:r>
          </a:p>
          <a:p>
            <a:r>
              <a:rPr lang="da-DK" dirty="0"/>
              <a:t>Holde kontakt med sponsorer</a:t>
            </a:r>
          </a:p>
          <a:p>
            <a:r>
              <a:rPr lang="da-DK" dirty="0"/>
              <a:t>Lave opslag på diverse SoMe sidder</a:t>
            </a:r>
          </a:p>
          <a:p>
            <a:r>
              <a:rPr lang="da-DK" dirty="0"/>
              <a:t>Administrer ydelse fra os i forhold til sponsor donation 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A714AEA-C774-427A-D176-63FEE243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2D5E-00CE-4DB2-B3F1-50BCEF5FA684}" type="datetime1">
              <a:rPr lang="da-DK" smtClean="0"/>
              <a:t>28-08-2023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271D71C-7748-500F-B0ED-BDAD6797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3E05C0C-9BF3-A8D7-B032-0A56E6B4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854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EAAE6-E2F2-6ED9-0C3D-F23B1E5E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 punkter til næste møde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6B3B40-790D-9C5A-F81A-9EAD3351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587" y="3818964"/>
            <a:ext cx="5701553" cy="2202395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HUSK:</a:t>
            </a:r>
          </a:p>
          <a:p>
            <a:pPr marL="0" indent="0">
              <a:buNone/>
            </a:pPr>
            <a:r>
              <a:rPr lang="da-DK" sz="2400" dirty="0"/>
              <a:t>Agenda forslag sendes til:</a:t>
            </a:r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dirty="0">
                <a:solidFill>
                  <a:srgbClr val="F37328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s194483@dtu.dk</a:t>
            </a:r>
            <a:endParaRPr lang="da-DK" sz="2400" dirty="0">
              <a:solidFill>
                <a:srgbClr val="F37328"/>
              </a:solidFill>
            </a:endParaRPr>
          </a:p>
          <a:p>
            <a:pPr marL="0" indent="0">
              <a:buNone/>
            </a:pPr>
            <a:r>
              <a:rPr lang="da-DK" sz="2400" dirty="0"/>
              <a:t>  Senest </a:t>
            </a:r>
            <a:r>
              <a:rPr lang="da-DK" sz="2400" u="sng" dirty="0"/>
              <a:t>2 dage</a:t>
            </a:r>
            <a:r>
              <a:rPr lang="da-DK" sz="2400" dirty="0"/>
              <a:t> før mødet</a:t>
            </a:r>
            <a:r>
              <a:rPr lang="da-DK" sz="2400" u="sng" dirty="0"/>
              <a:t> </a:t>
            </a:r>
            <a:r>
              <a:rPr lang="da-DK" sz="2400" dirty="0"/>
              <a:t> 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99833BA-172E-455A-66DC-855B8081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00A9-02B7-4AEE-B5C1-96E7DB8484E1}" type="datetime1">
              <a:rPr lang="da-DK" smtClean="0"/>
              <a:t>28-08-2023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9598A44-225C-5006-41C3-36AEF908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780EB2B-907B-ECF7-66CD-609C4A58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16</a:t>
            </a:fld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FE20EDFF-ADED-91F6-A6C8-BC7A880FC108}"/>
              </a:ext>
            </a:extLst>
          </p:cNvPr>
          <p:cNvSpPr txBox="1"/>
          <p:nvPr/>
        </p:nvSpPr>
        <p:spPr>
          <a:xfrm>
            <a:off x="484094" y="1237129"/>
            <a:ext cx="69028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da-DK" sz="2400" dirty="0"/>
              <a:t>I-messen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Forme/skaler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Nytilkommende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Sponsor (beløb)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PR og SoMe ansvarlige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25685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11993-0AAA-5BAB-AE2E-AF894DB8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0310F9-0316-4C90-A203-4C49B5C98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8762108" cy="4351338"/>
          </a:xfrm>
        </p:spPr>
        <p:txBody>
          <a:bodyPr>
            <a:normAutofit lnSpcReduction="10000"/>
          </a:bodyPr>
          <a:lstStyle/>
          <a:p>
            <a:r>
              <a:rPr lang="da-DK" dirty="0"/>
              <a:t>Hvad var godt?</a:t>
            </a:r>
          </a:p>
          <a:p>
            <a:endParaRPr lang="da-DK" dirty="0"/>
          </a:p>
          <a:p>
            <a:r>
              <a:rPr lang="da-DK" dirty="0"/>
              <a:t>Hvad var skidt?</a:t>
            </a:r>
          </a:p>
          <a:p>
            <a:pPr lvl="1"/>
            <a:r>
              <a:rPr lang="da-DK" dirty="0"/>
              <a:t>Upload</a:t>
            </a:r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/>
              <a:t>Nogle ønsker til møder fremover?</a:t>
            </a:r>
          </a:p>
          <a:p>
            <a:pPr lvl="1"/>
            <a:r>
              <a:rPr lang="da-DK" dirty="0"/>
              <a:t>Næste møde (fast agenda punkt)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Skal vi forsætte med denne form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5789496-B1F9-C039-C4F4-1D2CDD17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ADEB-3B4E-4605-814D-F658660568D0}" type="datetime1">
              <a:rPr lang="da-DK" smtClean="0"/>
              <a:t>28-08-2023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2852E12-0E9C-3939-B094-27E5A4CD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3448E00-2A1F-7A6D-7376-478A4F73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17</a:t>
            </a:fld>
            <a:endParaRPr lang="da-DK"/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E2D9661E-4A19-C308-CDF0-D6829E21F1E3}"/>
              </a:ext>
            </a:extLst>
          </p:cNvPr>
          <p:cNvSpPr txBox="1">
            <a:spLocks/>
          </p:cNvSpPr>
          <p:nvPr/>
        </p:nvSpPr>
        <p:spPr>
          <a:xfrm>
            <a:off x="7472977" y="4460102"/>
            <a:ext cx="5701553" cy="2202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5052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1F5C7-34E0-337E-5C94-7343AFBF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Nyt system for “Generel meetings”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06FE975-ED66-E251-D8E8-65E705B5C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253330"/>
            <a:ext cx="5767896" cy="500762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da-DK" sz="12800" dirty="0"/>
              <a:t>Formål: </a:t>
            </a:r>
          </a:p>
          <a:p>
            <a:pPr>
              <a:lnSpc>
                <a:spcPct val="120000"/>
              </a:lnSpc>
            </a:pPr>
            <a:r>
              <a:rPr lang="da-DK" sz="8000" dirty="0"/>
              <a:t>Generel meetings bliver mere struktureret og effektive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2800" dirty="0"/>
              <a:t>Hvordan:</a:t>
            </a:r>
          </a:p>
          <a:p>
            <a:pPr>
              <a:lnSpc>
                <a:spcPct val="120000"/>
              </a:lnSpc>
            </a:pPr>
            <a:r>
              <a:rPr lang="da-DK" sz="8000" dirty="0"/>
              <a:t>Fast struktur via slideshows</a:t>
            </a:r>
          </a:p>
          <a:p>
            <a:pPr>
              <a:lnSpc>
                <a:spcPct val="120000"/>
              </a:lnSpc>
            </a:pPr>
            <a:r>
              <a:rPr lang="da-DK" sz="8000" dirty="0"/>
              <a:t>I starten laver jeg slide show</a:t>
            </a:r>
          </a:p>
          <a:p>
            <a:pPr>
              <a:lnSpc>
                <a:spcPct val="120000"/>
              </a:lnSpc>
            </a:pPr>
            <a:r>
              <a:rPr lang="da-DK" sz="8000" dirty="0"/>
              <a:t>Slideshows kryds tjekkes</a:t>
            </a:r>
          </a:p>
          <a:p>
            <a:pPr>
              <a:lnSpc>
                <a:spcPct val="120000"/>
              </a:lnSpc>
            </a:pPr>
            <a:r>
              <a:rPr lang="da-DK" sz="8000" dirty="0"/>
              <a:t>Til møderne kommer vi til at køre med ordstyrer, tidsholder og referent</a:t>
            </a:r>
          </a:p>
          <a:p>
            <a:pPr>
              <a:lnSpc>
                <a:spcPct val="120000"/>
              </a:lnSpc>
            </a:pPr>
            <a:r>
              <a:rPr lang="da-DK" sz="8000" dirty="0"/>
              <a:t>Nemmere tilgang til referat</a:t>
            </a:r>
            <a:endParaRPr lang="da-DK" sz="12800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C15659C-A953-93AD-7156-309300A7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5298-F32C-4D84-887B-9CF017367E25}" type="datetime1">
              <a:rPr lang="da-DK" smtClean="0"/>
              <a:t>28-08-2023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0FF76A7-804C-1244-5D9B-1CFE9A5D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err="1"/>
              <a:t>Roast</a:t>
            </a:r>
            <a:r>
              <a:rPr lang="da-DK" dirty="0"/>
              <a:t>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9D518C5-8D25-6F2C-02E7-E2CFE6D9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2</a:t>
            </a:fld>
            <a:endParaRPr lang="da-DK"/>
          </a:p>
        </p:txBody>
      </p:sp>
      <p:grpSp>
        <p:nvGrpSpPr>
          <p:cNvPr id="48" name="Gruppe 47">
            <a:extLst>
              <a:ext uri="{FF2B5EF4-FFF2-40B4-BE49-F238E27FC236}">
                <a16:creationId xmlns:a16="http://schemas.microsoft.com/office/drawing/2014/main" id="{AC336E66-7BFF-FB8B-22D4-E16DB0C88A9F}"/>
              </a:ext>
            </a:extLst>
          </p:cNvPr>
          <p:cNvGrpSpPr/>
          <p:nvPr/>
        </p:nvGrpSpPr>
        <p:grpSpPr>
          <a:xfrm>
            <a:off x="6333252" y="1420142"/>
            <a:ext cx="5530644" cy="3587177"/>
            <a:chOff x="6333252" y="1159251"/>
            <a:chExt cx="5400000" cy="3838141"/>
          </a:xfrm>
        </p:grpSpPr>
        <p:sp>
          <p:nvSpPr>
            <p:cNvPr id="7" name="Tekstfelt 6">
              <a:extLst>
                <a:ext uri="{FF2B5EF4-FFF2-40B4-BE49-F238E27FC236}">
                  <a16:creationId xmlns:a16="http://schemas.microsoft.com/office/drawing/2014/main" id="{188D7A49-BAF4-7628-FD1C-2CA47693FE02}"/>
                </a:ext>
              </a:extLst>
            </p:cNvPr>
            <p:cNvSpPr txBox="1"/>
            <p:nvPr/>
          </p:nvSpPr>
          <p:spPr>
            <a:xfrm>
              <a:off x="6333252" y="1159251"/>
              <a:ext cx="2520000" cy="7651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a-DK" dirty="0">
                  <a:solidFill>
                    <a:srgbClr val="F37328"/>
                  </a:solidFill>
                </a:rPr>
                <a:t>Agenda punkter modtages</a:t>
              </a:r>
            </a:p>
          </p:txBody>
        </p:sp>
        <p:sp>
          <p:nvSpPr>
            <p:cNvPr id="8" name="Tekstfelt 7">
              <a:extLst>
                <a:ext uri="{FF2B5EF4-FFF2-40B4-BE49-F238E27FC236}">
                  <a16:creationId xmlns:a16="http://schemas.microsoft.com/office/drawing/2014/main" id="{80828E3A-F75D-00A7-D4F0-CA31F1D5198F}"/>
                </a:ext>
              </a:extLst>
            </p:cNvPr>
            <p:cNvSpPr txBox="1"/>
            <p:nvPr/>
          </p:nvSpPr>
          <p:spPr>
            <a:xfrm>
              <a:off x="6333252" y="2277536"/>
              <a:ext cx="2520000" cy="7651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a-DK" dirty="0">
                  <a:solidFill>
                    <a:srgbClr val="F37328"/>
                  </a:solidFill>
                </a:rPr>
                <a:t>Møde ansvarlig laver slideshow</a:t>
              </a:r>
            </a:p>
          </p:txBody>
        </p:sp>
        <p:sp>
          <p:nvSpPr>
            <p:cNvPr id="9" name="Tekstfelt 8">
              <a:extLst>
                <a:ext uri="{FF2B5EF4-FFF2-40B4-BE49-F238E27FC236}">
                  <a16:creationId xmlns:a16="http://schemas.microsoft.com/office/drawing/2014/main" id="{2AC1B7F1-3699-CA35-D96C-55FF387D96C6}"/>
                </a:ext>
              </a:extLst>
            </p:cNvPr>
            <p:cNvSpPr txBox="1"/>
            <p:nvPr/>
          </p:nvSpPr>
          <p:spPr>
            <a:xfrm>
              <a:off x="9213252" y="2277536"/>
              <a:ext cx="2520000" cy="7651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a-DK" dirty="0">
                  <a:solidFill>
                    <a:srgbClr val="F37328"/>
                  </a:solidFill>
                </a:rPr>
                <a:t>Tjek med management</a:t>
              </a:r>
            </a:p>
          </p:txBody>
        </p:sp>
        <p:sp>
          <p:nvSpPr>
            <p:cNvPr id="10" name="Tekstfelt 9">
              <a:extLst>
                <a:ext uri="{FF2B5EF4-FFF2-40B4-BE49-F238E27FC236}">
                  <a16:creationId xmlns:a16="http://schemas.microsoft.com/office/drawing/2014/main" id="{741A1350-E465-0527-42C8-39BED0A89882}"/>
                </a:ext>
              </a:extLst>
            </p:cNvPr>
            <p:cNvSpPr txBox="1"/>
            <p:nvPr/>
          </p:nvSpPr>
          <p:spPr>
            <a:xfrm>
              <a:off x="6333252" y="3399319"/>
              <a:ext cx="2520000" cy="4372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a-DK" dirty="0">
                  <a:solidFill>
                    <a:srgbClr val="F37328"/>
                  </a:solidFill>
                </a:rPr>
                <a:t>Møde</a:t>
              </a:r>
            </a:p>
          </p:txBody>
        </p:sp>
        <p:sp>
          <p:nvSpPr>
            <p:cNvPr id="11" name="Tekstfelt 10">
              <a:extLst>
                <a:ext uri="{FF2B5EF4-FFF2-40B4-BE49-F238E27FC236}">
                  <a16:creationId xmlns:a16="http://schemas.microsoft.com/office/drawing/2014/main" id="{323CA2AD-0C7F-C813-E45C-7DD9913132EF}"/>
                </a:ext>
              </a:extLst>
            </p:cNvPr>
            <p:cNvSpPr txBox="1"/>
            <p:nvPr/>
          </p:nvSpPr>
          <p:spPr>
            <a:xfrm>
              <a:off x="6333252" y="4232274"/>
              <a:ext cx="2520000" cy="7651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a-DK" dirty="0">
                  <a:solidFill>
                    <a:srgbClr val="F37328"/>
                  </a:solidFill>
                </a:rPr>
                <a:t>Referent noterer i slideshow</a:t>
              </a:r>
            </a:p>
          </p:txBody>
        </p:sp>
        <p:sp>
          <p:nvSpPr>
            <p:cNvPr id="12" name="Tekstfelt 11">
              <a:extLst>
                <a:ext uri="{FF2B5EF4-FFF2-40B4-BE49-F238E27FC236}">
                  <a16:creationId xmlns:a16="http://schemas.microsoft.com/office/drawing/2014/main" id="{3FE53E0B-55BD-8AAD-DDDD-9A6A002E483F}"/>
                </a:ext>
              </a:extLst>
            </p:cNvPr>
            <p:cNvSpPr txBox="1"/>
            <p:nvPr/>
          </p:nvSpPr>
          <p:spPr>
            <a:xfrm>
              <a:off x="9213252" y="4232274"/>
              <a:ext cx="2520000" cy="7651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a-DK" dirty="0">
                  <a:solidFill>
                    <a:srgbClr val="F37328"/>
                  </a:solidFill>
                </a:rPr>
                <a:t>Slideshow uploades på Teams</a:t>
              </a:r>
            </a:p>
          </p:txBody>
        </p:sp>
        <p:cxnSp>
          <p:nvCxnSpPr>
            <p:cNvPr id="16" name="Lige pilforbindelse 15">
              <a:extLst>
                <a:ext uri="{FF2B5EF4-FFF2-40B4-BE49-F238E27FC236}">
                  <a16:creationId xmlns:a16="http://schemas.microsoft.com/office/drawing/2014/main" id="{AD2EAA3E-5657-E968-C9AA-FA08F50853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1868" y="1922283"/>
              <a:ext cx="0" cy="36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Lige pilforbindelse 17">
              <a:extLst>
                <a:ext uri="{FF2B5EF4-FFF2-40B4-BE49-F238E27FC236}">
                  <a16:creationId xmlns:a16="http://schemas.microsoft.com/office/drawing/2014/main" id="{AE314E59-FF08-56F1-2BCC-E232D00E2038}"/>
                </a:ext>
              </a:extLst>
            </p:cNvPr>
            <p:cNvCxnSpPr>
              <a:cxnSpLocks/>
            </p:cNvCxnSpPr>
            <p:nvPr/>
          </p:nvCxnSpPr>
          <p:spPr>
            <a:xfrm>
              <a:off x="8874768" y="2534312"/>
              <a:ext cx="36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Lige pilforbindelse 22">
              <a:extLst>
                <a:ext uri="{FF2B5EF4-FFF2-40B4-BE49-F238E27FC236}">
                  <a16:creationId xmlns:a16="http://schemas.microsoft.com/office/drawing/2014/main" id="{8B8344F7-CC26-A2AE-5FFE-6FF6352C9A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53252" y="2751138"/>
              <a:ext cx="36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Lige pilforbindelse 23">
              <a:extLst>
                <a:ext uri="{FF2B5EF4-FFF2-40B4-BE49-F238E27FC236}">
                  <a16:creationId xmlns:a16="http://schemas.microsoft.com/office/drawing/2014/main" id="{3CFCB586-85CF-193C-BCC9-2DF55CC6CD66}"/>
                </a:ext>
              </a:extLst>
            </p:cNvPr>
            <p:cNvCxnSpPr>
              <a:cxnSpLocks/>
            </p:cNvCxnSpPr>
            <p:nvPr/>
          </p:nvCxnSpPr>
          <p:spPr>
            <a:xfrm>
              <a:off x="7605106" y="3038748"/>
              <a:ext cx="0" cy="36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Lige pilforbindelse 24">
              <a:extLst>
                <a:ext uri="{FF2B5EF4-FFF2-40B4-BE49-F238E27FC236}">
                  <a16:creationId xmlns:a16="http://schemas.microsoft.com/office/drawing/2014/main" id="{7E0D9414-A80A-1259-19C7-EFEF426F81BD}"/>
                </a:ext>
              </a:extLst>
            </p:cNvPr>
            <p:cNvCxnSpPr>
              <a:cxnSpLocks/>
            </p:cNvCxnSpPr>
            <p:nvPr/>
          </p:nvCxnSpPr>
          <p:spPr>
            <a:xfrm>
              <a:off x="7614581" y="3875128"/>
              <a:ext cx="0" cy="36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Lige pilforbindelse 25">
              <a:extLst>
                <a:ext uri="{FF2B5EF4-FFF2-40B4-BE49-F238E27FC236}">
                  <a16:creationId xmlns:a16="http://schemas.microsoft.com/office/drawing/2014/main" id="{7C49E575-772D-4A20-858F-3CF123ADC34F}"/>
                </a:ext>
              </a:extLst>
            </p:cNvPr>
            <p:cNvCxnSpPr>
              <a:cxnSpLocks/>
            </p:cNvCxnSpPr>
            <p:nvPr/>
          </p:nvCxnSpPr>
          <p:spPr>
            <a:xfrm>
              <a:off x="8874768" y="4614831"/>
              <a:ext cx="36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kstfelt 33">
            <a:extLst>
              <a:ext uri="{FF2B5EF4-FFF2-40B4-BE49-F238E27FC236}">
                <a16:creationId xmlns:a16="http://schemas.microsoft.com/office/drawing/2014/main" id="{657EAE90-C821-4DD5-9332-2E6D0024D1FE}"/>
              </a:ext>
            </a:extLst>
          </p:cNvPr>
          <p:cNvSpPr txBox="1"/>
          <p:nvPr/>
        </p:nvSpPr>
        <p:spPr>
          <a:xfrm>
            <a:off x="5213589" y="5434771"/>
            <a:ext cx="3700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a-DK" sz="1800" dirty="0"/>
              <a:t>Agenda forslag sendes til:</a:t>
            </a:r>
          </a:p>
          <a:p>
            <a:pPr marL="0" indent="0">
              <a:buNone/>
            </a:pPr>
            <a:r>
              <a:rPr lang="da-DK" sz="1800" dirty="0"/>
              <a:t>	</a:t>
            </a:r>
            <a:r>
              <a:rPr lang="da-DK" sz="1800" dirty="0">
                <a:solidFill>
                  <a:srgbClr val="F373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s194483@dtu.dk</a:t>
            </a:r>
            <a:endParaRPr lang="da-DK" sz="1800" dirty="0">
              <a:solidFill>
                <a:srgbClr val="F37328"/>
              </a:solidFill>
            </a:endParaRPr>
          </a:p>
          <a:p>
            <a:pPr marL="0" indent="0">
              <a:buNone/>
            </a:pPr>
            <a:r>
              <a:rPr lang="da-DK" sz="1800" dirty="0"/>
              <a:t>  Senest </a:t>
            </a:r>
            <a:r>
              <a:rPr lang="da-DK" sz="1800" u="sng" dirty="0"/>
              <a:t>2 dage</a:t>
            </a:r>
            <a:r>
              <a:rPr lang="da-DK" sz="1800" dirty="0"/>
              <a:t> før mødet</a:t>
            </a:r>
            <a:r>
              <a:rPr lang="da-DK" sz="1800" u="sng" dirty="0"/>
              <a:t> </a:t>
            </a:r>
            <a:r>
              <a:rPr lang="da-DK" sz="1800" dirty="0"/>
              <a:t>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1243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89BEA9-69B0-BC58-26C2-901C7926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767" y="1473481"/>
            <a:ext cx="10106815" cy="51890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a-DK" sz="2400" dirty="0"/>
              <a:t>Valg af ordstyrer, tidsholder og referent (1min)</a:t>
            </a:r>
          </a:p>
          <a:p>
            <a:pPr>
              <a:lnSpc>
                <a:spcPct val="150000"/>
              </a:lnSpc>
            </a:pPr>
            <a:r>
              <a:rPr lang="da-DK" sz="2400" dirty="0"/>
              <a:t>Opsummering fra sidste møde (2 min)</a:t>
            </a:r>
          </a:p>
          <a:p>
            <a:pPr>
              <a:lnSpc>
                <a:spcPct val="150000"/>
              </a:lnSpc>
            </a:pPr>
            <a:r>
              <a:rPr lang="da-DK" sz="2400" dirty="0"/>
              <a:t>Status/opfølgning fra sidste møde (Max 10 min)</a:t>
            </a:r>
          </a:p>
          <a:p>
            <a:pPr>
              <a:lnSpc>
                <a:spcPct val="150000"/>
              </a:lnSpc>
            </a:pPr>
            <a:r>
              <a:rPr lang="da-DK" sz="2400" dirty="0"/>
              <a:t>Præsentation af ny agenda </a:t>
            </a:r>
          </a:p>
          <a:p>
            <a:pPr>
              <a:lnSpc>
                <a:spcPct val="150000"/>
              </a:lnSpc>
            </a:pPr>
            <a:r>
              <a:rPr lang="da-DK" sz="2400" dirty="0"/>
              <a:t>Diskussion af agenda punkter (Max 20 min)</a:t>
            </a:r>
          </a:p>
          <a:p>
            <a:pPr>
              <a:lnSpc>
                <a:spcPct val="150000"/>
              </a:lnSpc>
            </a:pPr>
            <a:r>
              <a:rPr lang="da-DK" sz="2400" dirty="0"/>
              <a:t>Punkter til næste møde (2 min)</a:t>
            </a:r>
          </a:p>
          <a:p>
            <a:pPr>
              <a:lnSpc>
                <a:spcPct val="150000"/>
              </a:lnSpc>
            </a:pPr>
            <a:r>
              <a:rPr lang="da-DK" sz="2400" dirty="0"/>
              <a:t>Feedback (2 min)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AFD5909-1DBB-9FF8-228A-5E214C11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9D3D-67FC-4E10-B777-10402B56C81F}" type="datetime1">
              <a:rPr lang="da-DK" smtClean="0"/>
              <a:t>28-08-2023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B0C0749-C8DB-828E-215B-F274081D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B020478-A81E-43C2-17A5-E945B14F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3</a:t>
            </a:fld>
            <a:endParaRPr lang="da-DK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E26FEA4-5173-6737-69B6-BE7BFE3D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3" y="142875"/>
            <a:ext cx="10271125" cy="1325563"/>
          </a:xfrm>
        </p:spPr>
        <p:txBody>
          <a:bodyPr/>
          <a:lstStyle/>
          <a:p>
            <a:r>
              <a:rPr lang="da-DK" dirty="0"/>
              <a:t>Nyt system for “Generel meetings”</a:t>
            </a:r>
          </a:p>
        </p:txBody>
      </p:sp>
    </p:spTree>
    <p:extLst>
      <p:ext uri="{BB962C8B-B14F-4D97-AF65-F5344CB8AC3E}">
        <p14:creationId xmlns:p14="http://schemas.microsoft.com/office/powerpoint/2010/main" val="97363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0421C-9BB9-8A7B-F462-6A116832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491" y="2414092"/>
            <a:ext cx="10271834" cy="1325563"/>
          </a:xfrm>
        </p:spPr>
        <p:txBody>
          <a:bodyPr/>
          <a:lstStyle/>
          <a:p>
            <a:r>
              <a:rPr lang="da-DK" dirty="0"/>
              <a:t>Valg af ordstyrer, tidsholder og referent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753E14A-8621-246B-9DE3-9E895151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BC52-B7E1-4EBC-9C28-4B90299254A9}" type="datetime1">
              <a:rPr lang="da-DK" smtClean="0"/>
              <a:t>28-08-2023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7911E9-79CE-F3E7-586C-04E7E061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F22041C-7CCE-5ED3-7A36-9462F258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60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57CDB-3CFD-078B-E7D2-A96401E0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Opsummering fra sidste møde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D775738-DCF0-A0AE-1A6D-795F07EB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9127868" cy="4351338"/>
          </a:xfrm>
        </p:spPr>
        <p:txBody>
          <a:bodyPr/>
          <a:lstStyle/>
          <a:p>
            <a:r>
              <a:rPr lang="da-DK" dirty="0"/>
              <a:t>Her bliver der fremover nogle punkter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0200113-B9C5-AF60-7D77-7CA09C11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8094-AA41-46D3-9755-43981CB3B081}" type="datetime1">
              <a:rPr lang="da-DK" smtClean="0"/>
              <a:t>28-08-2023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6EC5673-BA76-A0F0-210C-C8F86FA9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946D6E-72A9-2888-3414-A38C869B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207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48EA5-D1B0-4DA0-2601-FFB4AFFD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Status/opfølgning fra sidste møde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6722B40-7FE8-323C-794D-E4AAE9E85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Skippes i denne uge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91B7564-EDC7-EC48-1E14-C6B6253C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7051-D071-4B75-B324-7F521F9DBC75}" type="datetime1">
              <a:rPr lang="da-DK" smtClean="0"/>
              <a:t>28-08-2023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C9B8F4F-6AE2-8E85-0856-1FADBB66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378265E-A7C2-3DB0-1997-3468BE6C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936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1566D-4A09-3271-9245-C0E3912A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4" y="-108806"/>
            <a:ext cx="10271834" cy="1325563"/>
          </a:xfrm>
        </p:spPr>
        <p:txBody>
          <a:bodyPr/>
          <a:lstStyle/>
          <a:p>
            <a:r>
              <a:rPr lang="en-US" dirty="0"/>
              <a:t>Agenda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AD48A7-4CDB-2876-92B1-A191918B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036486"/>
            <a:ext cx="11035221" cy="5106129"/>
          </a:xfrm>
        </p:spPr>
        <p:txBody>
          <a:bodyPr>
            <a:normAutofit/>
          </a:bodyPr>
          <a:lstStyle/>
          <a:p>
            <a:r>
              <a:rPr lang="da-DK" dirty="0"/>
              <a:t>Opdatering</a:t>
            </a:r>
            <a:r>
              <a:rPr lang="en-US" dirty="0"/>
              <a:t> </a:t>
            </a:r>
            <a:r>
              <a:rPr lang="da-DK" dirty="0"/>
              <a:t>på</a:t>
            </a:r>
            <a:r>
              <a:rPr lang="en-US" dirty="0"/>
              <a:t> </a:t>
            </a:r>
            <a:r>
              <a:rPr lang="da-DK" dirty="0"/>
              <a:t>følgende spørgsmål (15 min)</a:t>
            </a:r>
          </a:p>
          <a:p>
            <a:pPr lvl="1">
              <a:lnSpc>
                <a:spcPct val="100000"/>
              </a:lnSpc>
            </a:pPr>
            <a:r>
              <a:rPr lang="da-DK" dirty="0"/>
              <a:t>Hvad er der sket over sommeren?</a:t>
            </a:r>
          </a:p>
          <a:p>
            <a:pPr lvl="1">
              <a:lnSpc>
                <a:spcPct val="100000"/>
              </a:lnSpc>
            </a:pPr>
            <a:r>
              <a:rPr lang="da-DK" dirty="0"/>
              <a:t>Hvilke projekter er der I gang?</a:t>
            </a:r>
          </a:p>
          <a:p>
            <a:pPr lvl="1">
              <a:lnSpc>
                <a:spcPct val="100000"/>
              </a:lnSpc>
            </a:pPr>
            <a:r>
              <a:rPr lang="da-DK" dirty="0"/>
              <a:t>Hvilke nye projekter skal vi begynde på?</a:t>
            </a:r>
          </a:p>
          <a:p>
            <a:pPr lvl="1"/>
            <a:endParaRPr lang="da-DK" dirty="0"/>
          </a:p>
          <a:p>
            <a:pPr marL="457200" lvl="1" indent="0">
              <a:buNone/>
            </a:pPr>
            <a:r>
              <a:rPr lang="da-DK" dirty="0"/>
              <a:t>Dvs. vi skal have et overblik over det kommende semesters projekter</a:t>
            </a:r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/>
              <a:t>Støbning af ydre skaler (5 min)</a:t>
            </a:r>
          </a:p>
          <a:p>
            <a:r>
              <a:rPr lang="da-DK" dirty="0"/>
              <a:t>HI-messen i Herning (5 min)</a:t>
            </a:r>
          </a:p>
          <a:p>
            <a:r>
              <a:rPr lang="da-DK" dirty="0"/>
              <a:t>Ny PR og SoMe ansvarlig (2min)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7A052D6-AEC6-A53A-80B5-C9FB8367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9532-488B-4659-96A0-A22B48F43DF9}" type="datetime1">
              <a:rPr lang="da-DK" smtClean="0"/>
              <a:t>28-08-2023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8106F08-C89B-ACB7-EC2E-B4DA5BB5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F7A295-6BF2-95BD-2283-5F58F69E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81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01958-B2B4-3CEA-5E69-3EB0C573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Igangværende projekter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E52BD4F-8C09-AEB6-3DED-D42F2559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7CDF-649B-47BE-903F-47459DC69C2F}" type="datetime1">
              <a:rPr lang="da-DK" smtClean="0"/>
              <a:t>28-08-2023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CBD7ED-097C-D11D-EC2A-3F32BBC3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15D143B-F8AE-956B-4D11-D409575E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8</a:t>
            </a:fld>
            <a:endParaRPr lang="da-DK"/>
          </a:p>
        </p:txBody>
      </p:sp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671C81AB-B45C-C022-0661-0D4E97A81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821"/>
              </p:ext>
            </p:extLst>
          </p:nvPr>
        </p:nvGraphicFramePr>
        <p:xfrm>
          <a:off x="328102" y="1296714"/>
          <a:ext cx="11535792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074">
                  <a:extLst>
                    <a:ext uri="{9D8B030D-6E8A-4147-A177-3AD203B41FA5}">
                      <a16:colId xmlns:a16="http://schemas.microsoft.com/office/drawing/2014/main" val="3784059415"/>
                    </a:ext>
                  </a:extLst>
                </a:gridCol>
                <a:gridCol w="3854822">
                  <a:extLst>
                    <a:ext uri="{9D8B030D-6E8A-4147-A177-3AD203B41FA5}">
                      <a16:colId xmlns:a16="http://schemas.microsoft.com/office/drawing/2014/main" val="1850790438"/>
                    </a:ext>
                  </a:extLst>
                </a:gridCol>
                <a:gridCol w="2883948">
                  <a:extLst>
                    <a:ext uri="{9D8B030D-6E8A-4147-A177-3AD203B41FA5}">
                      <a16:colId xmlns:a16="http://schemas.microsoft.com/office/drawing/2014/main" val="3065137376"/>
                    </a:ext>
                  </a:extLst>
                </a:gridCol>
                <a:gridCol w="2883948">
                  <a:extLst>
                    <a:ext uri="{9D8B030D-6E8A-4147-A177-3AD203B41FA5}">
                      <a16:colId xmlns:a16="http://schemas.microsoft.com/office/drawing/2014/main" val="1860714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noProof="0" dirty="0"/>
                        <a:t>Projekt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noProof="0" dirty="0"/>
                        <a:t>Beskrivelse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noProof="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noProof="0" dirty="0"/>
                        <a:t>Ansvarlig(e)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42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Skal</a:t>
                      </a:r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Victor Pisinger</a:t>
                      </a:r>
                      <a:endParaRPr lang="da-DK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12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err="1"/>
                        <a:t>Batteri</a:t>
                      </a:r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Oliver Schreyer &amp; Victor Hansen</a:t>
                      </a:r>
                      <a:endParaRPr lang="da-DK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BMS</a:t>
                      </a:r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Mohammed &amp; Victor Hansen</a:t>
                      </a:r>
                      <a:endParaRPr lang="da-DK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41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60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6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5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04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00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712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05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01958-B2B4-3CEA-5E69-3EB0C573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Igangværende projekter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E52BD4F-8C09-AEB6-3DED-D42F2559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3ECC-0E3A-4234-A484-98EBFAB7D2C3}" type="datetime1">
              <a:rPr lang="da-DK" smtClean="0"/>
              <a:t>28-08-2023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CBD7ED-097C-D11D-EC2A-3F32BBC3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15D143B-F8AE-956B-4D11-D409575E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9</a:t>
            </a:fld>
            <a:endParaRPr lang="da-DK"/>
          </a:p>
        </p:txBody>
      </p:sp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671C81AB-B45C-C022-0661-0D4E97A8155A}"/>
              </a:ext>
            </a:extLst>
          </p:cNvPr>
          <p:cNvGraphicFramePr>
            <a:graphicFrameLocks noGrp="1"/>
          </p:cNvGraphicFramePr>
          <p:nvPr/>
        </p:nvGraphicFramePr>
        <p:xfrm>
          <a:off x="328102" y="1296714"/>
          <a:ext cx="115357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074">
                  <a:extLst>
                    <a:ext uri="{9D8B030D-6E8A-4147-A177-3AD203B41FA5}">
                      <a16:colId xmlns:a16="http://schemas.microsoft.com/office/drawing/2014/main" val="3784059415"/>
                    </a:ext>
                  </a:extLst>
                </a:gridCol>
                <a:gridCol w="3854822">
                  <a:extLst>
                    <a:ext uri="{9D8B030D-6E8A-4147-A177-3AD203B41FA5}">
                      <a16:colId xmlns:a16="http://schemas.microsoft.com/office/drawing/2014/main" val="1850790438"/>
                    </a:ext>
                  </a:extLst>
                </a:gridCol>
                <a:gridCol w="2883948">
                  <a:extLst>
                    <a:ext uri="{9D8B030D-6E8A-4147-A177-3AD203B41FA5}">
                      <a16:colId xmlns:a16="http://schemas.microsoft.com/office/drawing/2014/main" val="3065137376"/>
                    </a:ext>
                  </a:extLst>
                </a:gridCol>
                <a:gridCol w="2883948">
                  <a:extLst>
                    <a:ext uri="{9D8B030D-6E8A-4147-A177-3AD203B41FA5}">
                      <a16:colId xmlns:a16="http://schemas.microsoft.com/office/drawing/2014/main" val="1860714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noProof="0" dirty="0"/>
                        <a:t>Projekt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noProof="0" dirty="0"/>
                        <a:t>Beskrivelse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noProof="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noProof="0" dirty="0"/>
                        <a:t>Ansvarlig(e)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42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12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41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60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6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5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04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00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712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27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theme/theme1.xml><?xml version="1.0" encoding="utf-8"?>
<a:theme xmlns:a="http://schemas.openxmlformats.org/drawingml/2006/main" name="Office-tema">
  <a:themeElements>
    <a:clrScheme name="Brugerdefineret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F67B00"/>
      </a:accent1>
      <a:accent2>
        <a:srgbClr val="17406D"/>
      </a:accent2>
      <a:accent3>
        <a:srgbClr val="FFC000"/>
      </a:accent3>
      <a:accent4>
        <a:srgbClr val="59A9F2"/>
      </a:accent4>
      <a:accent5>
        <a:srgbClr val="90C6F6"/>
      </a:accent5>
      <a:accent6>
        <a:srgbClr val="C7E2FA"/>
      </a:accent6>
      <a:hlink>
        <a:srgbClr val="FED394"/>
      </a:hlink>
      <a:folHlink>
        <a:srgbClr val="FFBE5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C010B3F84DC554786C4B168019A407E" ma:contentTypeVersion="17" ma:contentTypeDescription="Opret et nyt dokument." ma:contentTypeScope="" ma:versionID="b8eac1705c478e626278e93d91612e7c">
  <xsd:schema xmlns:xsd="http://www.w3.org/2001/XMLSchema" xmlns:xs="http://www.w3.org/2001/XMLSchema" xmlns:p="http://schemas.microsoft.com/office/2006/metadata/properties" xmlns:ns2="5420c23f-d262-47a6-b4e1-d66a2c1a0bf2" xmlns:ns3="d5f01cb8-7773-4a0f-9103-d0c81ba92599" targetNamespace="http://schemas.microsoft.com/office/2006/metadata/properties" ma:root="true" ma:fieldsID="d33cae2c79bb7ffeaa12e8e6a6e8c4fc" ns2:_="" ns3:_="">
    <xsd:import namespace="5420c23f-d262-47a6-b4e1-d66a2c1a0bf2"/>
    <xsd:import namespace="d5f01cb8-7773-4a0f-9103-d0c81ba925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0c23f-d262-47a6-b4e1-d66a2c1a0b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ledmærker" ma:readOnly="false" ma:fieldId="{5cf76f15-5ced-4ddc-b409-7134ff3c332f}" ma:taxonomyMulti="true" ma:sspId="b2102423-6c9a-45d0-aa71-0069027da2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01cb8-7773-4a0f-9103-d0c81ba9259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a6ddb18-014d-4d10-bd3e-eb19a33ca63e}" ma:internalName="TaxCatchAll" ma:showField="CatchAllData" ma:web="d5f01cb8-7773-4a0f-9103-d0c81ba925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f01cb8-7773-4a0f-9103-d0c81ba92599" xsi:nil="true"/>
    <lcf76f155ced4ddcb4097134ff3c332f xmlns="5420c23f-d262-47a6-b4e1-d66a2c1a0bf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CA3CE54-B6D5-43FE-AB52-1E4409A2CBC9}"/>
</file>

<file path=customXml/itemProps2.xml><?xml version="1.0" encoding="utf-8"?>
<ds:datastoreItem xmlns:ds="http://schemas.openxmlformats.org/officeDocument/2006/customXml" ds:itemID="{57437D21-640F-4635-A8ED-CAF415A63C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2168EF-DB87-4DF6-9B5C-C81CD5C5889D}">
  <ds:schemaRefs>
    <ds:schemaRef ds:uri="http://purl.org/dc/terms/"/>
    <ds:schemaRef ds:uri="http://schemas.microsoft.com/office/2006/metadata/properties"/>
    <ds:schemaRef ds:uri="0a423c07-f3a5-4d79-a6bb-854eb329e0a1"/>
    <ds:schemaRef ds:uri="http://www.w3.org/XML/1998/namespace"/>
    <ds:schemaRef ds:uri="http://purl.org/dc/elements/1.1/"/>
    <ds:schemaRef ds:uri="e51c8c0d-7a8e-4edb-a777-9c926a6207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5037</TotalTime>
  <Words>625</Words>
  <Application>Microsoft Office PowerPoint</Application>
  <PresentationFormat>Widescreen</PresentationFormat>
  <Paragraphs>198</Paragraphs>
  <Slides>17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17</vt:i4>
      </vt:variant>
    </vt:vector>
  </HeadingPairs>
  <TitlesOfParts>
    <vt:vector size="21" baseType="lpstr">
      <vt:lpstr>Arial</vt:lpstr>
      <vt:lpstr>Calibri</vt:lpstr>
      <vt:lpstr>Century Gothic</vt:lpstr>
      <vt:lpstr>Office-tema</vt:lpstr>
      <vt:lpstr>Møde 29/08-2023</vt:lpstr>
      <vt:lpstr>Nyt system for “Generel meetings”</vt:lpstr>
      <vt:lpstr>Nyt system for “Generel meetings”</vt:lpstr>
      <vt:lpstr>Valg af ordstyrer, tidsholder og referent</vt:lpstr>
      <vt:lpstr>Opsummering fra sidste møde</vt:lpstr>
      <vt:lpstr>Status/opfølgning fra sidste møde</vt:lpstr>
      <vt:lpstr>Agenda</vt:lpstr>
      <vt:lpstr>Igangværende projekter</vt:lpstr>
      <vt:lpstr>Igangværende projekter</vt:lpstr>
      <vt:lpstr>Igangværende projekter</vt:lpstr>
      <vt:lpstr>Forme og støbning af skal</vt:lpstr>
      <vt:lpstr>Forme og støbning af skal</vt:lpstr>
      <vt:lpstr>Forme og støbning af skal</vt:lpstr>
      <vt:lpstr>Hi-messen I Herning</vt:lpstr>
      <vt:lpstr>Ny PR og SoMe ansvarlig</vt:lpstr>
      <vt:lpstr>Agenda punkter til næste møde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Chassis meeting</dc:title>
  <dc:creator>victor pisinger</dc:creator>
  <cp:lastModifiedBy>victor pisinger</cp:lastModifiedBy>
  <cp:revision>20</cp:revision>
  <dcterms:created xsi:type="dcterms:W3CDTF">2023-02-27T07:57:16Z</dcterms:created>
  <dcterms:modified xsi:type="dcterms:W3CDTF">2023-08-29T18:31:40Z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0x010100BC010B3F84DC554786C4B168019A407E</vt:lpwstr>
  </property>
</Properties>
</file>