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62" r:id="rId5"/>
    <p:sldId id="280" r:id="rId6"/>
    <p:sldId id="277" r:id="rId7"/>
    <p:sldId id="271" r:id="rId8"/>
    <p:sldId id="308" r:id="rId9"/>
    <p:sldId id="309" r:id="rId10"/>
    <p:sldId id="292" r:id="rId11"/>
    <p:sldId id="313" r:id="rId12"/>
    <p:sldId id="312" r:id="rId13"/>
    <p:sldId id="311" r:id="rId14"/>
    <p:sldId id="286" r:id="rId15"/>
  </p:sldIdLst>
  <p:sldSz cx="12192000" cy="6858000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328"/>
    <a:srgbClr val="284E78"/>
    <a:srgbClr val="00B050"/>
    <a:srgbClr val="683000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Mørkt layout 2 - Markering 1/Markering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>
        <p:scale>
          <a:sx n="82" d="100"/>
          <a:sy n="82" d="100"/>
        </p:scale>
        <p:origin x="470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996A6-1B13-439A-A55F-E9B3D6B9B007}" type="datetimeFigureOut">
              <a:rPr lang="da-DK" smtClean="0"/>
              <a:t>03-06-2024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293E0-9D17-43C0-B9DD-61FBEF95EB6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812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649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596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C64418B2-9318-854B-A742-668927AB8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" t="14886" r="12330" b="2451"/>
          <a:stretch/>
        </p:blipFill>
        <p:spPr>
          <a:xfrm>
            <a:off x="6430669" y="3304870"/>
            <a:ext cx="5739681" cy="311662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272985-6CB0-1170-3626-53CABE5F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8" y="3486262"/>
            <a:ext cx="6124574" cy="1045488"/>
          </a:xfrm>
        </p:spPr>
        <p:txBody>
          <a:bodyPr anchor="b"/>
          <a:lstStyle>
            <a:lvl1pPr algn="l">
              <a:defRPr sz="5000"/>
            </a:lvl1pPr>
          </a:lstStyle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BC9E2C1-AC4F-8E79-4A6C-93ACC9EA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7" y="4777661"/>
            <a:ext cx="6124574" cy="147885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B57C484-0118-48A3-56BA-49C1B790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FC94-39D2-48D8-BCF4-21CB39A84F48}" type="datetime1">
              <a:rPr lang="da-DK" smtClean="0"/>
              <a:t>03-06-2024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ED4065-4A28-EADD-10F4-DF0AFD05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FFCA22C-D1E5-6DD5-DDC0-464AB490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5269764F-331B-0621-0F3E-2361338F13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7" y="168114"/>
            <a:ext cx="6381656" cy="31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3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F8D07-A1F3-047E-6D89-35BC7995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37A76A4-0BCD-C90B-28F2-2C542E705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E075E69-6A37-9394-87E8-D0C9C3A2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5B23-629F-491D-BC12-D1D254B7941F}" type="datetime1">
              <a:rPr lang="da-DK" smtClean="0"/>
              <a:t>03-06-2024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7836E2F-5D04-01E9-DCD0-C4C5C054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BAFE2C-945E-031E-91C5-739EE456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796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9BEC54A-3EDD-4CFD-285C-2E600C02A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FE6E6E0-29F7-E4E7-33EB-6D2FFC4FF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06F3C7-D93D-8639-2690-79809A4D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6F8-8402-4F46-B940-E3902272D36C}" type="datetime1">
              <a:rPr lang="da-DK" smtClean="0"/>
              <a:t>03-06-2024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C66F8EA-C496-3DA9-AE89-9F300717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974267D-D4C5-BB44-59B7-208D2D73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308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6D76B-D795-3236-13AA-C779AC61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AE47F37-9FDC-8C63-E26A-F7ED990A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E12A-70EF-4AF3-B542-4C42F3A48FD4}" type="datetime1">
              <a:rPr lang="da-DK" smtClean="0"/>
              <a:t>03-06-2024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54727F1-918A-9EEB-19F0-408D274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902E07F-C04B-5787-D708-C8B74E71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416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521-06A2-F035-880F-5A8084D7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142815"/>
            <a:ext cx="10271834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166805-747F-12F1-51BE-E37C34E5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5767896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D4F973-8E0C-E45A-495C-C18010F3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82D6-D5BB-45CB-BF80-E9FC5F100286}" type="datetime1">
              <a:rPr lang="da-DK" smtClean="0"/>
              <a:t>03-06-2024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31D382-EC31-80F6-47D7-E21DC4C2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C3339E-16B2-A436-431C-84300B3B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675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6309B-9F03-142C-12B6-B551F461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C986C1-BDB8-5E8A-DF25-D83B1E00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FFD71A-C46A-9773-690E-02FE79A9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5144-A379-4C1E-A206-52284CA8C9B2}" type="datetime1">
              <a:rPr lang="da-DK" smtClean="0"/>
              <a:t>03-06-2024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27ABE14-DCDC-A352-65E3-CEB1AA85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3835BC-F246-7CD8-872F-70D427CF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339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BBA7F-D39A-DAB7-3E0A-2C0F9B63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2ED7D0-18D4-C115-96DA-2F84766E8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980722B-57AE-8DD6-FF5A-A6926000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8C79098-83D0-7D8D-6020-74BAA8E3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3D5F-17F5-4D06-8BCF-3EDC2A914C41}" type="datetime1">
              <a:rPr lang="da-DK" smtClean="0"/>
              <a:t>03-06-2024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66F3856-46DD-FEB5-3CD7-D4207C0E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C063FE-A74B-C92F-BD75-DFFDED4F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117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EA47C-EC10-8B95-D648-F84072D3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D8DE37C-BE11-C642-7210-50821361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3BE7E19-131D-0AAD-95CC-681A9993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25A4839-095B-23C4-A46B-AE4EA920E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9761282-4DDC-7830-CA32-E491115F8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CAB3E69-4EE3-CD7B-C17C-A5AB5CA6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BA49-5403-4649-8905-9C592BDB7147}" type="datetime1">
              <a:rPr lang="da-DK" smtClean="0"/>
              <a:t>03-06-2024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3415684-3951-AF2D-9F7E-44304F1C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27BAD36-3FEF-71B5-BBAC-94439039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532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86010-2EC3-7E71-D108-03A0DB3D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4876AF-2729-E56F-0C78-DDD39D8B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5120-A6CF-423B-844A-62FC35E49056}" type="datetime1">
              <a:rPr lang="da-DK" smtClean="0"/>
              <a:t>03-06-2024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E84EB29-4E85-BC20-B148-34E0CC6C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73F2B6D-599A-A939-1DEE-90244452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188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0913445-D0FC-7413-12ED-921784EF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33C0-18FE-47EC-B77B-2229F1853F7B}" type="datetime1">
              <a:rPr lang="da-DK" smtClean="0"/>
              <a:t>03-06-2024</a:t>
            </a:fld>
            <a:endParaRPr lang="da-DK" dirty="0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E113D4C-1D84-1365-DD9C-D4AE0127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83C6898-0C42-35ED-8EDD-5656E2EE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915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8F403-A314-A3B1-C7D9-EC2AAF38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1CB7543-AE77-DC0A-975B-7DD3E17A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6F38208-BD3E-A83A-BD43-5E30DCD9A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0B2D2E0-6D7F-0DFF-4C9D-3C5760B2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F816-A5ED-4E60-BCF5-2AC1B597F19B}" type="datetime1">
              <a:rPr lang="da-DK" smtClean="0"/>
              <a:t>03-06-2024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337B165-3DAA-8137-787F-446C1A49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9F90FD2-EAEF-1B32-85EF-3C60A857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74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9A9EC-C3FE-1837-8B0A-18C3848C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DE7E14A-0234-1315-ABA6-FCD044022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35CAF5D-D447-50E4-3117-CEB4F28E0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298A666-808E-0ACA-6D14-3DF7B6B5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C830-92F2-4F2E-9784-1F8060094A2C}" type="datetime1">
              <a:rPr lang="da-DK" smtClean="0"/>
              <a:t>03-06-2024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C4AF54-B73A-146D-367F-B07B78EE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C90D38A-4158-4BC7-4E3B-9FB4193F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452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 descr="Et billede, der indeholder indendørs, vaffelmønster, sort, tastatur&#10;&#10;Automatisk genereret beskrivelse">
            <a:extLst>
              <a:ext uri="{FF2B5EF4-FFF2-40B4-BE49-F238E27FC236}">
                <a16:creationId xmlns:a16="http://schemas.microsoft.com/office/drawing/2014/main" id="{4AFB773D-67A3-FAF7-E816-A23A01494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t="5000" r="7328" b="5000"/>
          <a:stretch/>
        </p:blipFill>
        <p:spPr>
          <a:xfrm>
            <a:off x="17756" y="8878"/>
            <a:ext cx="12192000" cy="6858000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74A15F76-84AC-A6ED-A3F2-98FEABFC9D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76000">
                <a:schemeClr val="bg1">
                  <a:alpha val="90000"/>
                </a:schemeClr>
              </a:gs>
              <a:gs pos="83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AF992EF-0F31-5A9F-D45E-C796FD7463C5}"/>
              </a:ext>
            </a:extLst>
          </p:cNvPr>
          <p:cNvSpPr/>
          <p:nvPr userDrawn="1"/>
        </p:nvSpPr>
        <p:spPr>
          <a:xfrm>
            <a:off x="0" y="6462944"/>
            <a:ext cx="12209756" cy="412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D7A678D-E6AA-2E26-E2CA-AB82E99D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5401"/>
            <a:ext cx="99268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721917-E6BE-271A-74DB-BF5DDEB22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1758538"/>
            <a:ext cx="9926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050D474-E2E5-0F71-41FD-485DAE4FA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5" y="64799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812E9569-2DFA-4810-8406-5C27869E761B}" type="datetime1">
              <a:rPr lang="da-DK" smtClean="0"/>
              <a:t>03-06-2024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06AE18-2497-762E-11FE-A50B9A2F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97C2D49-B0D3-6708-AE4E-E00AFFD96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0125" y="64799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DDAA9C-6A0C-4F28-842F-9E404FB1BCC0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2516B4FA-2E1A-E3AB-B5FA-0048D5E271C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488" y="136525"/>
            <a:ext cx="1245579" cy="6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1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s194483@dtu.d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483894-D650-94D0-33E0-A88113F1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5" y="6479936"/>
            <a:ext cx="2743200" cy="365125"/>
          </a:xfrm>
        </p:spPr>
        <p:txBody>
          <a:bodyPr/>
          <a:lstStyle/>
          <a:p>
            <a:fld id="{9EF72EE9-7470-4B5E-9DDE-D0E12F0679E3}" type="datetime1">
              <a:rPr lang="da-DK" smtClean="0"/>
              <a:t>03-06-2024</a:t>
            </a:fld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3C8EA37-3F7E-DB8D-DD9D-6C396015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</a:t>
            </a:fld>
            <a:endParaRPr lang="da-DK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D8F47CB9-2BA6-555F-2248-53752698C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8" y="3486262"/>
            <a:ext cx="6124574" cy="1045488"/>
          </a:xfrm>
        </p:spPr>
        <p:txBody>
          <a:bodyPr>
            <a:normAutofit fontScale="90000"/>
          </a:bodyPr>
          <a:lstStyle/>
          <a:p>
            <a:r>
              <a:rPr lang="en-US" dirty="0"/>
              <a:t>Meeting: </a:t>
            </a:r>
            <a:r>
              <a:rPr lang="da-DK" dirty="0"/>
              <a:t> 09/04-2024</a:t>
            </a:r>
          </a:p>
        </p:txBody>
      </p:sp>
      <p:sp>
        <p:nvSpPr>
          <p:cNvPr id="11" name="Undertitel 2">
            <a:extLst>
              <a:ext uri="{FF2B5EF4-FFF2-40B4-BE49-F238E27FC236}">
                <a16:creationId xmlns:a16="http://schemas.microsoft.com/office/drawing/2014/main" id="{75299FE1-62A6-03AB-C557-3D3F53F5B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7" y="4777661"/>
            <a:ext cx="6124574" cy="1478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General meeting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537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EAAE6-E2F2-6ED9-0C3D-F23B1E5E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 points for </a:t>
            </a:r>
            <a:r>
              <a:rPr lang="da-DK" dirty="0" err="1"/>
              <a:t>next</a:t>
            </a:r>
            <a:r>
              <a:rPr lang="da-DK" dirty="0"/>
              <a:t> meeting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6B3B40-790D-9C5A-F81A-9EAD3351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587" y="3818964"/>
            <a:ext cx="5701553" cy="2202395"/>
          </a:xfrm>
        </p:spPr>
        <p:txBody>
          <a:bodyPr/>
          <a:lstStyle/>
          <a:p>
            <a:pPr marL="0" indent="0">
              <a:buNone/>
            </a:pPr>
            <a:r>
              <a:rPr lang="da-DK"/>
              <a:t>HUSK:</a:t>
            </a:r>
          </a:p>
          <a:p>
            <a:pPr marL="0" indent="0">
              <a:buNone/>
            </a:pPr>
            <a:r>
              <a:rPr lang="da-DK" sz="2400"/>
              <a:t>Agenda forslag sendes til:</a:t>
            </a:r>
          </a:p>
          <a:p>
            <a:pPr marL="0" indent="0">
              <a:buNone/>
            </a:pPr>
            <a:r>
              <a:rPr lang="da-DK" sz="2400"/>
              <a:t>	</a:t>
            </a:r>
            <a:r>
              <a:rPr lang="da-DK" sz="2400">
                <a:solidFill>
                  <a:srgbClr val="F3732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s194483@dtu.dk</a:t>
            </a:r>
            <a:endParaRPr lang="da-DK" sz="2400">
              <a:solidFill>
                <a:srgbClr val="F37328"/>
              </a:solidFill>
            </a:endParaRPr>
          </a:p>
          <a:p>
            <a:pPr marL="0" indent="0">
              <a:buNone/>
            </a:pPr>
            <a:r>
              <a:rPr lang="da-DK" sz="2400"/>
              <a:t>  Senest </a:t>
            </a:r>
            <a:r>
              <a:rPr lang="da-DK" sz="2400" u="sng"/>
              <a:t>2 dage</a:t>
            </a:r>
            <a:r>
              <a:rPr lang="da-DK" sz="2400"/>
              <a:t> før mødet</a:t>
            </a:r>
            <a:r>
              <a:rPr lang="da-DK" sz="2400" u="sng"/>
              <a:t> </a:t>
            </a:r>
            <a:r>
              <a:rPr lang="da-DK" sz="2400"/>
              <a:t> </a:t>
            </a:r>
          </a:p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99833BA-172E-455A-66DC-855B8081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7B4-A567-4862-8106-3E7E9EC9C058}" type="datetime1">
              <a:rPr lang="da-DK" smtClean="0"/>
              <a:t>03-06-2024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9598A44-225C-5006-41C3-36AEF908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80EB2B-907B-ECF7-66CD-609C4A58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10</a:t>
            </a:fld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FE20EDFF-ADED-91F6-A6C8-BC7A880FC108}"/>
              </a:ext>
            </a:extLst>
          </p:cNvPr>
          <p:cNvSpPr txBox="1"/>
          <p:nvPr/>
        </p:nvSpPr>
        <p:spPr>
          <a:xfrm>
            <a:off x="484094" y="1237129"/>
            <a:ext cx="690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a-DK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40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B54C01AB-8192-65D6-DB1A-0959FDD068E5}"/>
              </a:ext>
            </a:extLst>
          </p:cNvPr>
          <p:cNvSpPr txBox="1"/>
          <p:nvPr/>
        </p:nvSpPr>
        <p:spPr>
          <a:xfrm>
            <a:off x="551793" y="1753913"/>
            <a:ext cx="713389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 err="1"/>
              <a:t>Next</a:t>
            </a:r>
            <a:r>
              <a:rPr lang="da-DK" dirty="0"/>
              <a:t> management meeting (??/06-2024): </a:t>
            </a:r>
          </a:p>
          <a:p>
            <a:r>
              <a:rPr lang="da-DK" dirty="0"/>
              <a:t> - Summer </a:t>
            </a:r>
            <a:r>
              <a:rPr lang="da-DK" dirty="0" err="1"/>
              <a:t>projects</a:t>
            </a:r>
            <a:endParaRPr lang="da-DK" dirty="0"/>
          </a:p>
          <a:p>
            <a:r>
              <a:rPr lang="da-DK" dirty="0"/>
              <a:t>    - Wiki</a:t>
            </a:r>
          </a:p>
          <a:p>
            <a:r>
              <a:rPr lang="da-DK" dirty="0"/>
              <a:t>    - Start of </a:t>
            </a:r>
            <a:r>
              <a:rPr lang="da-DK" dirty="0" err="1"/>
              <a:t>next</a:t>
            </a:r>
            <a:r>
              <a:rPr lang="da-DK" dirty="0"/>
              <a:t> semester</a:t>
            </a:r>
          </a:p>
          <a:p>
            <a:endParaRPr lang="da-DK" dirty="0"/>
          </a:p>
          <a:p>
            <a:r>
              <a:rPr lang="da-DK" dirty="0" err="1"/>
              <a:t>Next</a:t>
            </a:r>
            <a:r>
              <a:rPr lang="da-DK" dirty="0"/>
              <a:t> general meeting  (general ??/08-2024):</a:t>
            </a:r>
          </a:p>
          <a:p>
            <a:pPr marL="742950" lvl="1" indent="-285750">
              <a:buFont typeface="Calibri"/>
              <a:buChar char="-"/>
            </a:pPr>
            <a:endParaRPr lang="da-DK" dirty="0"/>
          </a:p>
          <a:p>
            <a:pPr marL="742950" lvl="1" indent="-285750">
              <a:buFont typeface="Calibri"/>
              <a:buChar char="-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216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11993-0AAA-5BAB-AE2E-AF894DB8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0310F9-0316-4C90-A203-4C49B5C98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876210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worked</a:t>
            </a:r>
            <a:r>
              <a:rPr lang="da-DK" dirty="0"/>
              <a:t>?</a:t>
            </a:r>
          </a:p>
          <a:p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improved</a:t>
            </a:r>
            <a:r>
              <a:rPr lang="da-DK" dirty="0"/>
              <a:t>?</a:t>
            </a:r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 err="1"/>
              <a:t>Wishes</a:t>
            </a:r>
            <a:r>
              <a:rPr lang="da-DK" dirty="0"/>
              <a:t> for </a:t>
            </a:r>
            <a:r>
              <a:rPr lang="da-DK" dirty="0" err="1"/>
              <a:t>upcoming</a:t>
            </a:r>
            <a:r>
              <a:rPr lang="da-DK" dirty="0"/>
              <a:t> meetings?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789496-B1F9-C039-C4F4-1D2CDD17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3707-A305-46F3-B132-75D94B9F0D36}" type="datetime1">
              <a:rPr lang="da-DK" smtClean="0"/>
              <a:t>03-06-2024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2852E12-0E9C-3939-B094-27E5A4CD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3448E00-2A1F-7A6D-7376-478A4F7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11</a:t>
            </a:fld>
            <a:endParaRPr lang="da-DK"/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E2D9661E-4A19-C308-CDF0-D6829E21F1E3}"/>
              </a:ext>
            </a:extLst>
          </p:cNvPr>
          <p:cNvSpPr txBox="1">
            <a:spLocks/>
          </p:cNvSpPr>
          <p:nvPr/>
        </p:nvSpPr>
        <p:spPr>
          <a:xfrm>
            <a:off x="7472977" y="4460102"/>
            <a:ext cx="5701553" cy="2202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52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0421C-9BB9-8A7B-F462-6A116832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491" y="2414092"/>
            <a:ext cx="10271834" cy="1325563"/>
          </a:xfrm>
        </p:spPr>
        <p:txBody>
          <a:bodyPr/>
          <a:lstStyle/>
          <a:p>
            <a:r>
              <a:rPr lang="da-DK" dirty="0" err="1"/>
              <a:t>Election</a:t>
            </a:r>
            <a:r>
              <a:rPr lang="da-DK" dirty="0"/>
              <a:t> of moderator and </a:t>
            </a:r>
            <a:r>
              <a:rPr lang="da-DK" dirty="0" err="1"/>
              <a:t>refer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53E14A-8621-246B-9DE3-9E895151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69FF-4216-462D-B28F-CAB337780D89}" type="datetime1">
              <a:rPr lang="da-DK" smtClean="0"/>
              <a:t>03-06-2024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7911E9-79CE-F3E7-586C-04E7E061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F22041C-7CCE-5ED3-7A36-9462F258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60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57CDB-3CFD-078B-E7D2-A96401E0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 from last meeting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775738-DCF0-A0AE-1A6D-795F07EB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912786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Roadrunners Open House</a:t>
            </a:r>
          </a:p>
          <a:p>
            <a:pPr>
              <a:lnSpc>
                <a:spcPct val="150000"/>
              </a:lnSpc>
            </a:pPr>
            <a:r>
              <a:rPr lang="en-US" dirty="0"/>
              <a:t>Project status</a:t>
            </a:r>
          </a:p>
          <a:p>
            <a:pPr lvl="2">
              <a:lnSpc>
                <a:spcPct val="150000"/>
              </a:lnSpc>
            </a:pP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200113-B9C5-AF60-7D77-7CA09C11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9848-49B6-41FB-ADCC-04713A7B2AA5}" type="datetime1">
              <a:rPr lang="da-DK" smtClean="0"/>
              <a:t>03-06-2024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6EC5673-BA76-A0F0-210C-C8F86FA9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946D6E-72A9-2888-3414-A38C869B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207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>
            <a:extLst>
              <a:ext uri="{FF2B5EF4-FFF2-40B4-BE49-F238E27FC236}">
                <a16:creationId xmlns:a16="http://schemas.microsoft.com/office/drawing/2014/main" id="{5DFB0F33-005A-7C0B-49C0-4C9008D6F9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12" t="6459" r="18218"/>
          <a:stretch/>
        </p:blipFill>
        <p:spPr>
          <a:xfrm>
            <a:off x="4966946" y="280554"/>
            <a:ext cx="7734284" cy="6391581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D1566D-4A09-3271-9245-C0E3912A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-108806"/>
            <a:ext cx="10271834" cy="1325563"/>
          </a:xfrm>
        </p:spPr>
        <p:txBody>
          <a:bodyPr/>
          <a:lstStyle/>
          <a:p>
            <a:r>
              <a:rPr lang="en-US"/>
              <a:t>Agenda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AD48A7-4CDB-2876-92B1-A191918B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036486"/>
            <a:ext cx="11035221" cy="51061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da-DK" dirty="0"/>
              <a:t>Project status (18 min)</a:t>
            </a:r>
          </a:p>
          <a:p>
            <a:pPr>
              <a:lnSpc>
                <a:spcPct val="150000"/>
              </a:lnSpc>
            </a:pPr>
            <a:r>
              <a:rPr lang="da-DK" dirty="0"/>
              <a:t>Open management positions (2 min)</a:t>
            </a:r>
          </a:p>
          <a:p>
            <a:pPr>
              <a:lnSpc>
                <a:spcPct val="150000"/>
              </a:lnSpc>
            </a:pPr>
            <a:r>
              <a:rPr lang="da-DK" dirty="0"/>
              <a:t>Summer Projects (2 min)</a:t>
            </a:r>
          </a:p>
          <a:p>
            <a:pPr lvl="1">
              <a:lnSpc>
                <a:spcPct val="150000"/>
              </a:lnSpc>
            </a:pPr>
            <a:endParaRPr lang="da-DK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80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A052D6-AEC6-A53A-80B5-C9FB8367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C20E-9490-4BF5-93CD-5F3A0BC1444F}" type="datetime1">
              <a:rPr lang="da-DK" smtClean="0"/>
              <a:t>03-06-2024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8106F08-C89B-ACB7-EC2E-B4DA5BB5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F7A295-6BF2-95BD-2283-5F58F69E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81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04745-4C10-E8A4-4602-1309E4D8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48545"/>
            <a:ext cx="10271834" cy="1325563"/>
          </a:xfrm>
        </p:spPr>
        <p:txBody>
          <a:bodyPr/>
          <a:lstStyle/>
          <a:p>
            <a:r>
              <a:rPr lang="en-US" dirty="0"/>
              <a:t>Overview of current projects (mech)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541C2C-83E2-F5DA-3A9B-1598E96B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81D4-B7AB-4037-83B9-35C46A386281}" type="datetime1">
              <a:rPr lang="da-DK" smtClean="0"/>
              <a:t>03-06-2024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838DA7B-EFB1-81AD-C84A-6BF8D40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FC14FF0-BAB6-FE43-5F12-6BAF11A1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5</a:t>
            </a:fld>
            <a:endParaRPr lang="da-DK"/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5BCBB5C1-0951-D0E8-8E4C-AFFBACC61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58017"/>
              </p:ext>
            </p:extLst>
          </p:nvPr>
        </p:nvGraphicFramePr>
        <p:xfrm>
          <a:off x="337628" y="1108048"/>
          <a:ext cx="11535793" cy="527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633">
                  <a:extLst>
                    <a:ext uri="{9D8B030D-6E8A-4147-A177-3AD203B41FA5}">
                      <a16:colId xmlns:a16="http://schemas.microsoft.com/office/drawing/2014/main" val="2522741562"/>
                    </a:ext>
                  </a:extLst>
                </a:gridCol>
                <a:gridCol w="2025617">
                  <a:extLst>
                    <a:ext uri="{9D8B030D-6E8A-4147-A177-3AD203B41FA5}">
                      <a16:colId xmlns:a16="http://schemas.microsoft.com/office/drawing/2014/main" val="96907037"/>
                    </a:ext>
                  </a:extLst>
                </a:gridCol>
                <a:gridCol w="2071864">
                  <a:extLst>
                    <a:ext uri="{9D8B030D-6E8A-4147-A177-3AD203B41FA5}">
                      <a16:colId xmlns:a16="http://schemas.microsoft.com/office/drawing/2014/main" val="3124827290"/>
                    </a:ext>
                  </a:extLst>
                </a:gridCol>
                <a:gridCol w="4883679">
                  <a:extLst>
                    <a:ext uri="{9D8B030D-6E8A-4147-A177-3AD203B41FA5}">
                      <a16:colId xmlns:a16="http://schemas.microsoft.com/office/drawing/2014/main" val="3675272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Members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4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 by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Victor, Nikolaj, Peter, Kent &amp; Asgar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55677"/>
                  </a:ext>
                </a:extLst>
              </a:tr>
              <a:tr h="466002">
                <a:tc>
                  <a:txBody>
                    <a:bodyPr/>
                    <a:lstStyle/>
                    <a:p>
                      <a:r>
                        <a:rPr lang="da-DK" dirty="0"/>
                        <a:t>Suspension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October 2023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Victor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03990"/>
                  </a:ext>
                </a:extLst>
              </a:tr>
              <a:tr h="466002">
                <a:tc>
                  <a:txBody>
                    <a:bodyPr/>
                    <a:lstStyle/>
                    <a:p>
                      <a:r>
                        <a:rPr lang="en-US" dirty="0"/>
                        <a:t>Steering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December 2023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Asger &amp; Rasmus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44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Cooling system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September 2023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Anders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029171"/>
                  </a:ext>
                </a:extLst>
              </a:tr>
              <a:tr h="350887">
                <a:tc>
                  <a:txBody>
                    <a:bodyPr/>
                    <a:lstStyle/>
                    <a:p>
                      <a:r>
                        <a:rPr lang="en-US" dirty="0"/>
                        <a:t>Motor test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Anders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9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 sidemirror shell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January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Anders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4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Mechanical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sidemirror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Magnus V., Jakob B., Magnus R., Carl C., Frederik S.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63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Head light </a:t>
                      </a:r>
                      <a:r>
                        <a:rPr lang="da-DK" dirty="0" err="1"/>
                        <a:t>shells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Thomas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1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Wheels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Thomas V., Hector B., Mikkel R., Mads. H.,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0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Cabine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cooling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 V., Jonathan L.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22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Windscreen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wipers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August T.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7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Brake</a:t>
                      </a:r>
                      <a:r>
                        <a:rPr lang="da-DK" dirty="0"/>
                        <a:t>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November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December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Alexander og Co.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926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36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04745-4C10-E8A4-4602-1309E4D8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current projects (Electro)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541C2C-83E2-F5DA-3A9B-1598E96B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46AF-A4EB-477A-ACE3-842B6E6067A6}" type="datetime1">
              <a:rPr lang="da-DK" smtClean="0"/>
              <a:t>03-06-2024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838DA7B-EFB1-81AD-C84A-6BF8D40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FC14FF0-BAB6-FE43-5F12-6BAF11A1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6</a:t>
            </a:fld>
            <a:endParaRPr lang="da-DK"/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5BCBB5C1-0951-D0E8-8E4C-AFFBACC61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56539"/>
              </p:ext>
            </p:extLst>
          </p:nvPr>
        </p:nvGraphicFramePr>
        <p:xfrm>
          <a:off x="328104" y="1178818"/>
          <a:ext cx="1009204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010">
                  <a:extLst>
                    <a:ext uri="{9D8B030D-6E8A-4147-A177-3AD203B41FA5}">
                      <a16:colId xmlns:a16="http://schemas.microsoft.com/office/drawing/2014/main" val="2522741562"/>
                    </a:ext>
                  </a:extLst>
                </a:gridCol>
                <a:gridCol w="1659926">
                  <a:extLst>
                    <a:ext uri="{9D8B030D-6E8A-4147-A177-3AD203B41FA5}">
                      <a16:colId xmlns:a16="http://schemas.microsoft.com/office/drawing/2014/main" val="9690703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124827290"/>
                    </a:ext>
                  </a:extLst>
                </a:gridCol>
                <a:gridCol w="4461304">
                  <a:extLst>
                    <a:ext uri="{9D8B030D-6E8A-4147-A177-3AD203B41FA5}">
                      <a16:colId xmlns:a16="http://schemas.microsoft.com/office/drawing/2014/main" val="3675272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Members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4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Bus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Lauge. H, Aleksander H., Markus K. Sebastian B.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5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Emil G., Victor S.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0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Rear lights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Hatem A., Søren R.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029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Front lights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Georg B., Alexander W., Frederik Ø.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5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 side mirrors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Sebastian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4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Telemetry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February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Philip Bonke, Phillip Taastrup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9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28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24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65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>
            <a:extLst>
              <a:ext uri="{FF2B5EF4-FFF2-40B4-BE49-F238E27FC236}">
                <a16:creationId xmlns:a16="http://schemas.microsoft.com/office/drawing/2014/main" id="{6861C58F-8460-D7CF-E717-ED419CD10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3" r="11314"/>
          <a:stretch/>
        </p:blipFill>
        <p:spPr>
          <a:xfrm>
            <a:off x="2168169" y="678728"/>
            <a:ext cx="10812542" cy="638666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464E84-B598-B678-C93E-61C12BBD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 (18 min)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04FD8AA-B923-3E85-A886-1A77C88B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3" y="1643128"/>
            <a:ext cx="1058430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da-DK" dirty="0"/>
              <a:t>Status</a:t>
            </a:r>
          </a:p>
          <a:p>
            <a:pPr>
              <a:lnSpc>
                <a:spcPct val="150000"/>
              </a:lnSpc>
            </a:pPr>
            <a:r>
              <a:rPr lang="da-DK" dirty="0" err="1"/>
              <a:t>Limitations</a:t>
            </a:r>
            <a:r>
              <a:rPr lang="da-DK" dirty="0"/>
              <a:t>?</a:t>
            </a:r>
          </a:p>
          <a:p>
            <a:pPr>
              <a:lnSpc>
                <a:spcPct val="150000"/>
              </a:lnSpc>
            </a:pPr>
            <a:r>
              <a:rPr lang="da-DK" dirty="0"/>
              <a:t>Generel </a:t>
            </a:r>
            <a:r>
              <a:rPr lang="da-DK" dirty="0" err="1"/>
              <a:t>questions</a:t>
            </a: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EB8FCC-8F16-F800-0ECC-226BA433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3201-F0D9-41FB-9EF5-6B1B0417A037}" type="datetime1">
              <a:rPr lang="da-DK" smtClean="0"/>
              <a:t>03-06-2024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A83424-56DD-3C2F-2E52-DB27CA05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FC1EBE5-9A26-0A99-DC2F-F3161BAC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559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E3EE-0645-351A-6FB1-C2E69AB0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positions in Management team (2 min):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8A018-7918-30D3-0CBA-32EE13BF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58487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Mechanical team leaders</a:t>
            </a:r>
          </a:p>
          <a:p>
            <a:pPr lvl="1"/>
            <a:r>
              <a:rPr lang="en-US" dirty="0"/>
              <a:t>Gain management skills</a:t>
            </a:r>
          </a:p>
          <a:p>
            <a:pPr lvl="1"/>
            <a:r>
              <a:rPr lang="en-US" dirty="0"/>
              <a:t>Invision the project</a:t>
            </a:r>
          </a:p>
          <a:p>
            <a:pPr marL="457200" lvl="1" indent="0">
              <a:buNone/>
            </a:pPr>
            <a:r>
              <a:rPr lang="en-US" dirty="0"/>
              <a:t>Jobs include:</a:t>
            </a:r>
          </a:p>
          <a:p>
            <a:pPr lvl="1"/>
            <a:r>
              <a:rPr lang="en-US" dirty="0"/>
              <a:t>Manage meetings</a:t>
            </a:r>
          </a:p>
          <a:p>
            <a:pPr lvl="1"/>
            <a:r>
              <a:rPr lang="en-US" dirty="0"/>
              <a:t>Update project descriptions</a:t>
            </a:r>
          </a:p>
          <a:p>
            <a:pPr lvl="1"/>
            <a:r>
              <a:rPr lang="en-US" dirty="0"/>
              <a:t>Create social events</a:t>
            </a:r>
          </a:p>
          <a:p>
            <a:pPr lvl="1"/>
            <a:r>
              <a:rPr lang="en-US" dirty="0"/>
              <a:t>Manage fagprojekter, bachelor and other ECTS courses</a:t>
            </a:r>
          </a:p>
          <a:p>
            <a:pPr lvl="1"/>
            <a:r>
              <a:rPr lang="en-US" dirty="0"/>
              <a:t>Become an expert in the solar car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EAF4D-1E9A-A37A-2BF2-7C40D67C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82D6-D5BB-45CB-BF80-E9FC5F100286}" type="datetime1">
              <a:rPr lang="da-DK" smtClean="0"/>
              <a:t>03-06-2024</a:t>
            </a:fld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C3FCB-3C5B-ED10-CDFE-9A14492A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8</a:t>
            </a:fld>
            <a:endParaRPr lang="da-DK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A12237-6115-1486-1FC4-A2A7EBC1B557}"/>
              </a:ext>
            </a:extLst>
          </p:cNvPr>
          <p:cNvSpPr txBox="1">
            <a:spLocks/>
          </p:cNvSpPr>
          <p:nvPr/>
        </p:nvSpPr>
        <p:spPr>
          <a:xfrm>
            <a:off x="6096000" y="1643128"/>
            <a:ext cx="58487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SoMe</a:t>
            </a:r>
            <a:r>
              <a:rPr lang="en-US" dirty="0"/>
              <a:t> responsible:</a:t>
            </a:r>
          </a:p>
          <a:p>
            <a:pPr lvl="1"/>
            <a:r>
              <a:rPr lang="en-US" dirty="0"/>
              <a:t>Want a broader network</a:t>
            </a:r>
          </a:p>
          <a:p>
            <a:pPr lvl="1"/>
            <a:r>
              <a:rPr lang="en-US" dirty="0"/>
              <a:t>Interested in startup and fund securing</a:t>
            </a:r>
          </a:p>
          <a:p>
            <a:pPr lvl="1"/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Jobs include:</a:t>
            </a:r>
          </a:p>
          <a:p>
            <a:pPr lvl="1"/>
            <a:r>
              <a:rPr lang="en-US" dirty="0"/>
              <a:t>Create sponsor framework</a:t>
            </a:r>
          </a:p>
          <a:p>
            <a:pPr lvl="1"/>
            <a:r>
              <a:rPr lang="en-US" dirty="0"/>
              <a:t>Create sponsor events</a:t>
            </a:r>
          </a:p>
          <a:p>
            <a:pPr lvl="1"/>
            <a:r>
              <a:rPr lang="en-US" dirty="0"/>
              <a:t>Manage </a:t>
            </a:r>
            <a:r>
              <a:rPr lang="en-US" dirty="0" err="1"/>
              <a:t>SoMe</a:t>
            </a:r>
            <a:r>
              <a:rPr lang="en-US" dirty="0"/>
              <a:t> (not intitled to post)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0B9BDF-1C7A-1C49-937F-9FAFBEEC7694}"/>
              </a:ext>
            </a:extLst>
          </p:cNvPr>
          <p:cNvCxnSpPr/>
          <p:nvPr/>
        </p:nvCxnSpPr>
        <p:spPr>
          <a:xfrm>
            <a:off x="5934270" y="1515037"/>
            <a:ext cx="0" cy="4320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47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8D4F-2149-2AFC-E3F4-8C938670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projects (2 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C5ABF-9DEA-E7E3-CDF1-96B67A7E3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3" y="1343608"/>
            <a:ext cx="8396019" cy="4650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Updated project folder (Special Summer edition)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Summer period start-up date probably 2</a:t>
            </a:r>
            <a:r>
              <a:rPr lang="en-US" sz="2400" baseline="30000" dirty="0"/>
              <a:t>nd</a:t>
            </a:r>
            <a:r>
              <a:rPr lang="en-US" sz="2400" dirty="0"/>
              <a:t> of July (Victor will send a mail with further information)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Victor will be there 1</a:t>
            </a:r>
            <a:r>
              <a:rPr lang="en-US" sz="2400" baseline="30000" dirty="0"/>
              <a:t>st</a:t>
            </a:r>
            <a:r>
              <a:rPr lang="en-US" sz="2400" dirty="0"/>
              <a:t> week of July and most of August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Probably include some workdays with BBQ evenings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Time for fun and weird projects!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C8869-43C4-66F2-A2A1-7986FAC1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82D6-D5BB-45CB-BF80-E9FC5F100286}" type="datetime1">
              <a:rPr lang="da-DK" smtClean="0"/>
              <a:t>03-06-2024</a:t>
            </a:fld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B6E45-60B0-A36B-0228-E03D35C0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650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rugerdefineret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F67B00"/>
      </a:accent1>
      <a:accent2>
        <a:srgbClr val="17406D"/>
      </a:accent2>
      <a:accent3>
        <a:srgbClr val="FFC000"/>
      </a:accent3>
      <a:accent4>
        <a:srgbClr val="59A9F2"/>
      </a:accent4>
      <a:accent5>
        <a:srgbClr val="90C6F6"/>
      </a:accent5>
      <a:accent6>
        <a:srgbClr val="C7E2FA"/>
      </a:accent6>
      <a:hlink>
        <a:srgbClr val="FED394"/>
      </a:hlink>
      <a:folHlink>
        <a:srgbClr val="FFBE5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f01cb8-7773-4a0f-9103-d0c81ba92599" xsi:nil="true"/>
    <lcf76f155ced4ddcb4097134ff3c332f xmlns="5420c23f-d262-47a6-b4e1-d66a2c1a0bf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010B3F84DC554786C4B168019A407E" ma:contentTypeVersion="17" ma:contentTypeDescription="Opret et nyt dokument." ma:contentTypeScope="" ma:versionID="b8eac1705c478e626278e93d91612e7c">
  <xsd:schema xmlns:xsd="http://www.w3.org/2001/XMLSchema" xmlns:xs="http://www.w3.org/2001/XMLSchema" xmlns:p="http://schemas.microsoft.com/office/2006/metadata/properties" xmlns:ns2="5420c23f-d262-47a6-b4e1-d66a2c1a0bf2" xmlns:ns3="d5f01cb8-7773-4a0f-9103-d0c81ba92599" targetNamespace="http://schemas.microsoft.com/office/2006/metadata/properties" ma:root="true" ma:fieldsID="d33cae2c79bb7ffeaa12e8e6a6e8c4fc" ns2:_="" ns3:_="">
    <xsd:import namespace="5420c23f-d262-47a6-b4e1-d66a2c1a0bf2"/>
    <xsd:import namespace="d5f01cb8-7773-4a0f-9103-d0c81ba925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0c23f-d262-47a6-b4e1-d66a2c1a0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ledmærker" ma:readOnly="false" ma:fieldId="{5cf76f15-5ced-4ddc-b409-7134ff3c332f}" ma:taxonomyMulti="true" ma:sspId="b2102423-6c9a-45d0-aa71-0069027da2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01cb8-7773-4a0f-9103-d0c81ba9259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a6ddb18-014d-4d10-bd3e-eb19a33ca63e}" ma:internalName="TaxCatchAll" ma:showField="CatchAllData" ma:web="d5f01cb8-7773-4a0f-9103-d0c81ba925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2168EF-DB87-4DF6-9B5C-C81CD5C5889D}">
  <ds:schemaRefs>
    <ds:schemaRef ds:uri="http://purl.org/dc/elements/1.1/"/>
    <ds:schemaRef ds:uri="http://purl.org/dc/terms/"/>
    <ds:schemaRef ds:uri="0a423c07-f3a5-4d79-a6bb-854eb329e0a1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e51c8c0d-7a8e-4edb-a777-9c926a620731"/>
    <ds:schemaRef ds:uri="http://schemas.openxmlformats.org/package/2006/metadata/core-properties"/>
    <ds:schemaRef ds:uri="http://purl.org/dc/dcmitype/"/>
    <ds:schemaRef ds:uri="d5f01cb8-7773-4a0f-9103-d0c81ba92599"/>
    <ds:schemaRef ds:uri="5420c23f-d262-47a6-b4e1-d66a2c1a0bf2"/>
  </ds:schemaRefs>
</ds:datastoreItem>
</file>

<file path=customXml/itemProps2.xml><?xml version="1.0" encoding="utf-8"?>
<ds:datastoreItem xmlns:ds="http://schemas.openxmlformats.org/officeDocument/2006/customXml" ds:itemID="{623F8878-CA1A-453D-8215-92DE20512D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20c23f-d262-47a6-b4e1-d66a2c1a0bf2"/>
    <ds:schemaRef ds:uri="d5f01cb8-7773-4a0f-9103-d0c81ba925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437D21-640F-4635-A8ED-CAF415A63C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49351</TotalTime>
  <Words>522</Words>
  <Application>Microsoft Office PowerPoint</Application>
  <PresentationFormat>Widescreen</PresentationFormat>
  <Paragraphs>168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Office-tema</vt:lpstr>
      <vt:lpstr>Meeting:  09/04-2024</vt:lpstr>
      <vt:lpstr>Election of moderator and refer</vt:lpstr>
      <vt:lpstr>Summary from last meeting</vt:lpstr>
      <vt:lpstr>Agenda</vt:lpstr>
      <vt:lpstr>Overview of current projects (mech)</vt:lpstr>
      <vt:lpstr>Overview of current projects (Electro)</vt:lpstr>
      <vt:lpstr>Project Status (18 min)</vt:lpstr>
      <vt:lpstr>Open positions in Management team (2 min):</vt:lpstr>
      <vt:lpstr>Summer projects (2 min)</vt:lpstr>
      <vt:lpstr>Agenda points for next meeting 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Chassis meeting</dc:title>
  <dc:creator>victor pisinger</dc:creator>
  <cp:lastModifiedBy>Victor Mathias Pisinger</cp:lastModifiedBy>
  <cp:revision>76</cp:revision>
  <cp:lastPrinted>2023-12-14T09:29:58Z</cp:lastPrinted>
  <dcterms:created xsi:type="dcterms:W3CDTF">2023-02-27T07:57:16Z</dcterms:created>
  <dcterms:modified xsi:type="dcterms:W3CDTF">2024-06-03T09:24:56Z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0x010100BC010B3F84DC554786C4B168019A407E</vt:lpwstr>
  </property>
  <property fmtid="{D5CDD505-2E9C-101B-9397-08002B2CF9AE}" pid="3" name="MediaServiceImageTags">
    <vt:lpwstr/>
  </property>
</Properties>
</file>