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62" r:id="rId5"/>
    <p:sldId id="280" r:id="rId6"/>
    <p:sldId id="277" r:id="rId7"/>
    <p:sldId id="271" r:id="rId8"/>
    <p:sldId id="304" r:id="rId9"/>
    <p:sldId id="307" r:id="rId10"/>
    <p:sldId id="308" r:id="rId11"/>
    <p:sldId id="309" r:id="rId12"/>
    <p:sldId id="310" r:id="rId13"/>
    <p:sldId id="292" r:id="rId14"/>
    <p:sldId id="311" r:id="rId15"/>
    <p:sldId id="286" r:id="rId16"/>
  </p:sldIdLst>
  <p:sldSz cx="12192000" cy="6858000"/>
  <p:notesSz cx="6797675" cy="9926638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328"/>
    <a:srgbClr val="284E78"/>
    <a:srgbClr val="00B050"/>
    <a:srgbClr val="683000"/>
    <a:srgbClr val="FF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886CD-CFAA-4BCD-818F-73EF607199CF}" v="34" dt="2024-03-11T14:34:47.7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Mørkt layout 2 - Markering 1/Markering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37" autoAdjust="0"/>
    <p:restoredTop sz="94660"/>
  </p:normalViewPr>
  <p:slideViewPr>
    <p:cSldViewPr snapToGrid="0">
      <p:cViewPr varScale="1">
        <p:scale>
          <a:sx n="41" d="100"/>
          <a:sy n="41" d="100"/>
        </p:scale>
        <p:origin x="62" y="10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tor Mathias Pisinger" userId="S::s194483@dtu.dk::32f8785e-d6dd-43e9-b43c-fb4d1a1db7f7" providerId="AD" clId="Web-{0A0886CD-CFAA-4BCD-818F-73EF607199CF}"/>
    <pc:docChg chg="modSld">
      <pc:chgData name="Victor Mathias Pisinger" userId="S::s194483@dtu.dk::32f8785e-d6dd-43e9-b43c-fb4d1a1db7f7" providerId="AD" clId="Web-{0A0886CD-CFAA-4BCD-818F-73EF607199CF}" dt="2024-03-11T14:34:44.729" v="15" actId="20577"/>
      <pc:docMkLst>
        <pc:docMk/>
      </pc:docMkLst>
      <pc:sldChg chg="modSp">
        <pc:chgData name="Victor Mathias Pisinger" userId="S::s194483@dtu.dk::32f8785e-d6dd-43e9-b43c-fb4d1a1db7f7" providerId="AD" clId="Web-{0A0886CD-CFAA-4BCD-818F-73EF607199CF}" dt="2024-03-11T14:34:44.729" v="15" actId="20577"/>
        <pc:sldMkLst>
          <pc:docMk/>
          <pc:sldMk cId="892167312" sldId="311"/>
        </pc:sldMkLst>
        <pc:spChg chg="mod">
          <ac:chgData name="Victor Mathias Pisinger" userId="S::s194483@dtu.dk::32f8785e-d6dd-43e9-b43c-fb4d1a1db7f7" providerId="AD" clId="Web-{0A0886CD-CFAA-4BCD-818F-73EF607199CF}" dt="2024-03-11T14:34:44.729" v="15" actId="20577"/>
          <ac:spMkLst>
            <pc:docMk/>
            <pc:sldMk cId="892167312" sldId="311"/>
            <ac:spMk id="8" creationId="{B54C01AB-8192-65D6-DB1A-0959FDD068E5}"/>
          </ac:spMkLst>
        </pc:spChg>
      </pc:sldChg>
    </pc:docChg>
  </pc:docChgLst>
  <pc:docChgLst>
    <pc:chgData name="Louise Julie Sternholdt-Sørensen" userId="S::sternho@dtu.dk::5b293e21-aa42-40b7-b81b-6db5467490f7" providerId="AD" clId="Web-{D45089DE-D05B-C510-6586-2ECA9A862F6E}"/>
    <pc:docChg chg="modSld">
      <pc:chgData name="Louise Julie Sternholdt-Sørensen" userId="S::sternho@dtu.dk::5b293e21-aa42-40b7-b81b-6db5467490f7" providerId="AD" clId="Web-{D45089DE-D05B-C510-6586-2ECA9A862F6E}" dt="2024-03-05T11:14:45.001" v="65"/>
      <pc:docMkLst>
        <pc:docMk/>
      </pc:docMkLst>
      <pc:sldChg chg="modSp">
        <pc:chgData name="Louise Julie Sternholdt-Sørensen" userId="S::sternho@dtu.dk::5b293e21-aa42-40b7-b81b-6db5467490f7" providerId="AD" clId="Web-{D45089DE-D05B-C510-6586-2ECA9A862F6E}" dt="2024-03-05T11:14:45.001" v="65"/>
        <pc:sldMkLst>
          <pc:docMk/>
          <pc:sldMk cId="1910657036" sldId="309"/>
        </pc:sldMkLst>
        <pc:graphicFrameChg chg="mod modGraphic">
          <ac:chgData name="Louise Julie Sternholdt-Sørensen" userId="S::sternho@dtu.dk::5b293e21-aa42-40b7-b81b-6db5467490f7" providerId="AD" clId="Web-{D45089DE-D05B-C510-6586-2ECA9A862F6E}" dt="2024-03-05T11:14:45.001" v="65"/>
          <ac:graphicFrameMkLst>
            <pc:docMk/>
            <pc:sldMk cId="1910657036" sldId="309"/>
            <ac:graphicFrameMk id="9" creationId="{5BCBB5C1-0951-D0E8-8E4C-AFFBACC6134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996A6-1B13-439A-A55F-E9B3D6B9B007}" type="datetimeFigureOut">
              <a:rPr lang="da-DK" smtClean="0"/>
              <a:t>11-03-2024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293E0-9D17-43C0-B9DD-61FBEF95EB6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812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6496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F293E0-9D17-43C0-B9DD-61FBEF95EB6D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15969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lede 8">
            <a:extLst>
              <a:ext uri="{FF2B5EF4-FFF2-40B4-BE49-F238E27FC236}">
                <a16:creationId xmlns:a16="http://schemas.microsoft.com/office/drawing/2014/main" id="{C64418B2-9318-854B-A742-668927AB8B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" t="14886" r="12330" b="2451"/>
          <a:stretch/>
        </p:blipFill>
        <p:spPr>
          <a:xfrm>
            <a:off x="6430669" y="3304870"/>
            <a:ext cx="5739681" cy="311662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E272985-6CB0-1170-3626-53CABE5F2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 anchor="b"/>
          <a:lstStyle>
            <a:lvl1pPr algn="l">
              <a:defRPr sz="5000"/>
            </a:lvl1pPr>
          </a:lstStyle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BC9E2C1-AC4F-8E79-4A6C-93ACC9EA0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 dirty="0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B57C484-0118-48A3-56BA-49C1B7900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FC94-39D2-48D8-BCF4-21CB39A84F48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ED4065-4A28-EADD-10F4-DF0AFD05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FFCA22C-D1E5-6DD5-DDC0-464AB490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 dirty="0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5269764F-331B-0621-0F3E-2361338F138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7" y="168114"/>
            <a:ext cx="6381656" cy="31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73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F8D07-A1F3-047E-6D89-35BC7995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37A76A4-0BCD-C90B-28F2-2C542E705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E075E69-6A37-9394-87E8-D0C9C3A2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5B23-629F-491D-BC12-D1D254B7941F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836E2F-5D04-01E9-DCD0-C4C5C054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DBAFE2C-945E-031E-91C5-739EE456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796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69BEC54A-3EDD-4CFD-285C-2E600C02A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FE6E6E0-29F7-E4E7-33EB-6D2FFC4FF3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006F3C7-D93D-8639-2690-79809A4D7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B56F8-8402-4F46-B940-E3902272D36C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C66F8EA-C496-3DA9-AE89-9F3007170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974267D-D4C5-BB44-59B7-208D2D73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3308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ugerdefiner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6D76B-D795-3236-13AA-C779AC61E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AE47F37-9FDC-8C63-E26A-F7ED990A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7E12A-70EF-4AF3-B542-4C42F3A48FD4}" type="datetime1">
              <a:rPr lang="da-DK" smtClean="0"/>
              <a:t>11-03-2024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54727F1-918A-9EEB-19F0-408D2748C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902E07F-C04B-5787-D708-C8B74E7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416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521-06A2-F035-880F-5A8084D78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142815"/>
            <a:ext cx="10271834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6166805-747F-12F1-51BE-E37C34E55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5767896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ED4F973-8E0C-E45A-495C-C18010F3B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A82D6-D5BB-45CB-BF80-E9FC5F100286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31D382-EC31-80F6-47D7-E21DC4C29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7C3339E-16B2-A436-431C-84300B3B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75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F6309B-9F03-142C-12B6-B551F4618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5C986C1-BDB8-5E8A-DF25-D83B1E00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FFD71A-C46A-9773-690E-02FE79A9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5144-A379-4C1E-A206-52284CA8C9B2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27ABE14-DCDC-A352-65E3-CEB1AA85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83835BC-F246-7CD8-872F-70D427C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0339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BBA7F-D39A-DAB7-3E0A-2C0F9B63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62ED7D0-18D4-C115-96DA-2F84766E8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980722B-57AE-8DD6-FF5A-A6926000CE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8C79098-83D0-7D8D-6020-74BAA8E32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D3D5F-17F5-4D06-8BCF-3EDC2A914C41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66F3856-46DD-FEB5-3CD7-D4207C0E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C063FE-A74B-C92F-BD75-DFFDED4F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117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EA47C-EC10-8B95-D648-F84072D3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D8DE37C-BE11-C642-7210-508213617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3BE7E19-131D-0AAD-95CC-681A9993D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825A4839-095B-23C4-A46B-AE4EA920EC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99761282-4DDC-7830-CA32-E491115F8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6CAB3E69-4EE3-CD7B-C17C-A5AB5CA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BA49-5403-4649-8905-9C592BDB7147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93415684-3951-AF2D-9F7E-44304F1C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27BAD36-3FEF-71B5-BBAC-94439039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8532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486010-2EC3-7E71-D108-03A0DB3D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14876AF-2729-E56F-0C78-DDD39D8B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15120-A6CF-423B-844A-62FC35E49056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E84EB29-4E85-BC20-B148-34E0CC6CC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73F2B6D-599A-A939-1DEE-90244452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3188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60913445-D0FC-7413-12ED-921784EF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33C0-18FE-47EC-B77B-2229F1853F7B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E113D4C-1D84-1365-DD9C-D4AE0127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83C6898-0C42-35ED-8EDD-5656E2EEE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5915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8F403-A314-A3B1-C7D9-EC2AAF38C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1CB7543-AE77-DC0A-975B-7DD3E17A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6F38208-BD3E-A83A-BD43-5E30DCD9A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0B2D2E0-6D7F-0DFF-4C9D-3C5760B21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EF816-A5ED-4E60-BCF5-2AC1B597F19B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337B165-3DAA-8137-787F-446C1A49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F90FD2-EAEF-1B32-85EF-3C60A857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274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09A9EC-C3FE-1837-8B0A-18C3848C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E7E14A-0234-1315-ABA6-FCD044022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635CAF5D-D447-50E4-3117-CEB4F28E0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298A666-808E-0ACA-6D14-3DF7B6B5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EC830-92F2-4F2E-9784-1F8060094A2C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3C4AF54-B73A-146D-367F-B07B78EE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C90D38A-4158-4BC7-4E3B-9FB4193F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452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 descr="Et billede, der indeholder indendørs, vaffelmønster, sort, tastatur&#10;&#10;Automatisk genereret beskrivelse">
            <a:extLst>
              <a:ext uri="{FF2B5EF4-FFF2-40B4-BE49-F238E27FC236}">
                <a16:creationId xmlns:a16="http://schemas.microsoft.com/office/drawing/2014/main" id="{4AFB773D-67A3-FAF7-E816-A23A01494D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8" t="5000" r="7328" b="5000"/>
          <a:stretch/>
        </p:blipFill>
        <p:spPr>
          <a:xfrm>
            <a:off x="17756" y="8878"/>
            <a:ext cx="12192000" cy="6858000"/>
          </a:xfrm>
          <a:prstGeom prst="rect">
            <a:avLst/>
          </a:prstGeom>
        </p:spPr>
      </p:pic>
      <p:sp>
        <p:nvSpPr>
          <p:cNvPr id="11" name="Rektangel 10">
            <a:extLst>
              <a:ext uri="{FF2B5EF4-FFF2-40B4-BE49-F238E27FC236}">
                <a16:creationId xmlns:a16="http://schemas.microsoft.com/office/drawing/2014/main" id="{74A15F76-84AC-A6ED-A3F2-98FEABFC9DA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76000">
                <a:schemeClr val="bg1">
                  <a:alpha val="90000"/>
                </a:schemeClr>
              </a:gs>
              <a:gs pos="83000">
                <a:schemeClr val="bg1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AF992EF-0F31-5A9F-D45E-C796FD7463C5}"/>
              </a:ext>
            </a:extLst>
          </p:cNvPr>
          <p:cNvSpPr/>
          <p:nvPr userDrawn="1"/>
        </p:nvSpPr>
        <p:spPr>
          <a:xfrm>
            <a:off x="0" y="6462944"/>
            <a:ext cx="12209756" cy="4128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400" dirty="0">
              <a:solidFill>
                <a:schemeClr val="tx1"/>
              </a:solidFill>
            </a:endParaRPr>
          </a:p>
        </p:txBody>
      </p:sp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7D7A678D-E6AA-2E26-E2CA-AB82E99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75401"/>
            <a:ext cx="99268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4721917-E6BE-271A-74DB-BF5DDEB22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700" y="1758538"/>
            <a:ext cx="99268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 dirty="0"/>
              <a:t>Klik for at redigere teksttypografierne i masteren</a:t>
            </a:r>
          </a:p>
          <a:p>
            <a:pPr lvl="1"/>
            <a:r>
              <a:rPr lang="da-DK" dirty="0"/>
              <a:t>Andet niveau</a:t>
            </a:r>
          </a:p>
          <a:p>
            <a:pPr lvl="2"/>
            <a:r>
              <a:rPr lang="da-DK" dirty="0"/>
              <a:t>Tredje niveau</a:t>
            </a:r>
          </a:p>
          <a:p>
            <a:pPr lvl="3"/>
            <a:r>
              <a:rPr lang="da-DK" dirty="0"/>
              <a:t>Fjerde niveau</a:t>
            </a:r>
          </a:p>
          <a:p>
            <a:pPr lvl="4"/>
            <a:r>
              <a:rPr lang="da-DK" dirty="0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050D474-E2E5-0F71-41FD-485DAE4FA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5" y="64799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812E9569-2DFA-4810-8406-5C27869E761B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206AE18-2497-762E-11FE-A50B9A2F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97C2D49-B0D3-6708-AE4E-E00AFFD96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0125" y="64799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8BDDAA9C-6A0C-4F28-842F-9E404FB1BCC0}" type="slidenum">
              <a:rPr lang="da-DK" smtClean="0"/>
              <a:pPr/>
              <a:t>‹nr.›</a:t>
            </a:fld>
            <a:endParaRPr lang="da-DK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2516B4FA-2E1A-E3AB-B5FA-0048D5E271C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488" y="136525"/>
            <a:ext cx="1245579" cy="60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0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194483@dtu.d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224855@student.dtu.d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6483894-D650-94D0-33E0-A88113F1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725" y="6479936"/>
            <a:ext cx="2743200" cy="365125"/>
          </a:xfrm>
        </p:spPr>
        <p:txBody>
          <a:bodyPr/>
          <a:lstStyle/>
          <a:p>
            <a:fld id="{9EF72EE9-7470-4B5E-9DDE-D0E12F0679E3}" type="datetime1">
              <a:rPr lang="da-DK" smtClean="0"/>
              <a:t>11-03-2024</a:t>
            </a:fld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3C8EA37-3F7E-DB8D-DD9D-6C396015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</a:t>
            </a:fld>
            <a:endParaRPr lang="da-DK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8F47CB9-2BA6-555F-2248-53752698C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128" y="3486262"/>
            <a:ext cx="6124574" cy="1045488"/>
          </a:xfrm>
        </p:spPr>
        <p:txBody>
          <a:bodyPr>
            <a:normAutofit fontScale="90000"/>
          </a:bodyPr>
          <a:lstStyle/>
          <a:p>
            <a:r>
              <a:rPr lang="en-US" dirty="0"/>
              <a:t>Meeting: </a:t>
            </a:r>
            <a:r>
              <a:rPr lang="da-DK" dirty="0"/>
              <a:t> 05/03-2024</a:t>
            </a:r>
          </a:p>
        </p:txBody>
      </p:sp>
      <p:sp>
        <p:nvSpPr>
          <p:cNvPr id="11" name="Undertitel 2">
            <a:extLst>
              <a:ext uri="{FF2B5EF4-FFF2-40B4-BE49-F238E27FC236}">
                <a16:creationId xmlns:a16="http://schemas.microsoft.com/office/drawing/2014/main" id="{75299FE1-62A6-03AB-C557-3D3F53F5B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127" y="4777661"/>
            <a:ext cx="6124574" cy="147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General meeting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85374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6861C58F-8460-D7CF-E717-ED419CD10C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73" r="11314"/>
          <a:stretch/>
        </p:blipFill>
        <p:spPr>
          <a:xfrm>
            <a:off x="2168169" y="678728"/>
            <a:ext cx="10812542" cy="6386660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464E84-B598-B678-C93E-61C12BBD1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Projekt</a:t>
            </a:r>
            <a:r>
              <a:rPr lang="en-US" dirty="0"/>
              <a:t> Status (18 min)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04FD8AA-B923-3E85-A886-1A77C88BA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3" y="1643128"/>
            <a:ext cx="1058430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da-DK" dirty="0"/>
              <a:t>Status</a:t>
            </a:r>
          </a:p>
          <a:p>
            <a:pPr>
              <a:lnSpc>
                <a:spcPct val="150000"/>
              </a:lnSpc>
            </a:pPr>
            <a:r>
              <a:rPr lang="da-DK" dirty="0"/>
              <a:t>Hvad begrænser jeg?</a:t>
            </a:r>
          </a:p>
          <a:p>
            <a:pPr>
              <a:lnSpc>
                <a:spcPct val="150000"/>
              </a:lnSpc>
            </a:pPr>
            <a:r>
              <a:rPr lang="da-DK" dirty="0"/>
              <a:t>Generelle spørgsmål</a:t>
            </a:r>
          </a:p>
          <a:p>
            <a:pPr>
              <a:lnSpc>
                <a:spcPct val="150000"/>
              </a:lnSpc>
            </a:pPr>
            <a:r>
              <a:rPr lang="da-DK" dirty="0"/>
              <a:t>Småkager</a:t>
            </a:r>
          </a:p>
          <a:p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4EB8FCC-8F16-F800-0ECC-226BA4333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B3201-F0D9-41FB-9EF5-6B1B0417A037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A83424-56DD-3C2F-2E52-DB27CA05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1EBE5-9A26-0A99-DC2F-F3161BAC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85590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EAAE6-E2F2-6ED9-0C3D-F23B1E5E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Agenda punkter til næste møde og tidspunkt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6B3B40-790D-9C5A-F81A-9EAD3351A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587" y="3818964"/>
            <a:ext cx="5701553" cy="2202395"/>
          </a:xfrm>
        </p:spPr>
        <p:txBody>
          <a:bodyPr/>
          <a:lstStyle/>
          <a:p>
            <a:pPr marL="0" indent="0">
              <a:buNone/>
            </a:pPr>
            <a:r>
              <a:rPr lang="da-DK"/>
              <a:t>HUSK:</a:t>
            </a:r>
          </a:p>
          <a:p>
            <a:pPr marL="0" indent="0">
              <a:buNone/>
            </a:pPr>
            <a:r>
              <a:rPr lang="da-DK" sz="2400"/>
              <a:t>Agenda forslag sendes til:</a:t>
            </a:r>
          </a:p>
          <a:p>
            <a:pPr marL="0" indent="0">
              <a:buNone/>
            </a:pPr>
            <a:r>
              <a:rPr lang="da-DK" sz="2400"/>
              <a:t>	</a:t>
            </a:r>
            <a:r>
              <a:rPr lang="da-DK" sz="2400">
                <a:solidFill>
                  <a:srgbClr val="F3732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s194483@dtu.dk</a:t>
            </a:r>
            <a:endParaRPr lang="da-DK" sz="2400">
              <a:solidFill>
                <a:srgbClr val="F37328"/>
              </a:solidFill>
            </a:endParaRPr>
          </a:p>
          <a:p>
            <a:pPr marL="0" indent="0">
              <a:buNone/>
            </a:pPr>
            <a:r>
              <a:rPr lang="da-DK" sz="2400"/>
              <a:t>  Senest </a:t>
            </a:r>
            <a:r>
              <a:rPr lang="da-DK" sz="2400" u="sng"/>
              <a:t>2 dage</a:t>
            </a:r>
            <a:r>
              <a:rPr lang="da-DK" sz="2400"/>
              <a:t> før mødet</a:t>
            </a:r>
            <a:r>
              <a:rPr lang="da-DK" sz="2400" u="sng"/>
              <a:t> </a:t>
            </a:r>
            <a:r>
              <a:rPr lang="da-DK" sz="2400"/>
              <a:t> </a:t>
            </a:r>
          </a:p>
          <a:p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99833BA-172E-455A-66DC-855B8081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EC7B4-A567-4862-8106-3E7E9EC9C058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9598A44-225C-5006-41C3-36AEF9087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80EB2B-907B-ECF7-66CD-609C4A58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11</a:t>
            </a:fld>
            <a:endParaRPr lang="da-DK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FE20EDFF-ADED-91F6-A6C8-BC7A880FC108}"/>
              </a:ext>
            </a:extLst>
          </p:cNvPr>
          <p:cNvSpPr txBox="1"/>
          <p:nvPr/>
        </p:nvSpPr>
        <p:spPr>
          <a:xfrm>
            <a:off x="484094" y="1237129"/>
            <a:ext cx="6902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40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B54C01AB-8192-65D6-DB1A-0959FDD068E5}"/>
              </a:ext>
            </a:extLst>
          </p:cNvPr>
          <p:cNvSpPr txBox="1"/>
          <p:nvPr/>
        </p:nvSpPr>
        <p:spPr>
          <a:xfrm>
            <a:off x="551793" y="1753913"/>
            <a:ext cx="7133896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da-DK" dirty="0"/>
              <a:t>Næste møde (management 12/03-2024): </a:t>
            </a:r>
          </a:p>
          <a:p>
            <a:r>
              <a:rPr lang="da-DK" dirty="0"/>
              <a:t> - Sammenlign komponent lister</a:t>
            </a:r>
          </a:p>
          <a:p>
            <a:r>
              <a:rPr lang="da-DK" dirty="0"/>
              <a:t> - </a:t>
            </a:r>
            <a:r>
              <a:rPr lang="da-DK" dirty="0" err="1"/>
              <a:t>Åbenthus</a:t>
            </a:r>
            <a:r>
              <a:rPr lang="da-DK" dirty="0"/>
              <a:t> Marts/April</a:t>
            </a:r>
          </a:p>
          <a:p>
            <a:endParaRPr lang="da-DK" dirty="0"/>
          </a:p>
          <a:p>
            <a:pPr marL="285750" indent="-285750">
              <a:buFont typeface="Calibri"/>
              <a:buChar char="-"/>
            </a:pPr>
            <a:r>
              <a:rPr lang="da-DK" dirty="0"/>
              <a:t>Næste møde (general 02/04-2024 ??? ):</a:t>
            </a:r>
          </a:p>
          <a:p>
            <a:pPr marL="742950" lvl="1" indent="-285750">
              <a:buFont typeface="Calibri"/>
              <a:buChar char="-"/>
            </a:pPr>
            <a:r>
              <a:rPr lang="da-DK" dirty="0"/>
              <a:t>Wiki &amp; regler</a:t>
            </a:r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  <a:p>
            <a:pPr marL="742950" lvl="1" indent="-285750">
              <a:buFont typeface="Calibri"/>
              <a:buChar char="-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9216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C11993-0AAA-5BAB-AE2E-AF894DB8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0310F9-0316-4C90-A203-4C49B5C9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876210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Hvad var godt?</a:t>
            </a:r>
          </a:p>
          <a:p>
            <a:endParaRPr lang="da-DK"/>
          </a:p>
          <a:p>
            <a:r>
              <a:rPr lang="da-DK"/>
              <a:t>Hvad var skidt?</a:t>
            </a:r>
          </a:p>
          <a:p>
            <a:pPr marL="457200" lvl="1" indent="0">
              <a:buNone/>
            </a:pPr>
            <a:endParaRPr lang="da-DK"/>
          </a:p>
          <a:p>
            <a:r>
              <a:rPr lang="da-DK"/>
              <a:t>Nogle ønsker til møder fremover?</a:t>
            </a:r>
          </a:p>
          <a:p>
            <a:pPr marL="457200" lvl="1" indent="0">
              <a:buNone/>
            </a:pPr>
            <a:endParaRPr lang="da-DK"/>
          </a:p>
          <a:p>
            <a:r>
              <a:rPr lang="da-DK"/>
              <a:t>Skal vi forsætte med denne form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5789496-B1F9-C039-C4F4-1D2CDD171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D3707-A305-46F3-B132-75D94B9F0D36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2852E12-0E9C-3939-B094-27E5A4CD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3448E00-2A1F-7A6D-7376-478A4F7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12</a:t>
            </a:fld>
            <a:endParaRPr lang="da-DK"/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E2D9661E-4A19-C308-CDF0-D6829E21F1E3}"/>
              </a:ext>
            </a:extLst>
          </p:cNvPr>
          <p:cNvSpPr txBox="1">
            <a:spLocks/>
          </p:cNvSpPr>
          <p:nvPr/>
        </p:nvSpPr>
        <p:spPr>
          <a:xfrm>
            <a:off x="7472977" y="4460102"/>
            <a:ext cx="5701553" cy="2202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52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D0421C-9BB9-8A7B-F462-6A116832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91" y="2414092"/>
            <a:ext cx="10271834" cy="1325563"/>
          </a:xfrm>
        </p:spPr>
        <p:txBody>
          <a:bodyPr/>
          <a:lstStyle/>
          <a:p>
            <a:r>
              <a:rPr lang="da-DK"/>
              <a:t>Valg af ordstyrer og referent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53E14A-8621-246B-9DE3-9E895151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B69FF-4216-462D-B28F-CAB337780D89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A7911E9-79CE-F3E7-586C-04E7E0616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F22041C-7CCE-5ED3-7A36-9462F258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60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257CDB-3CFD-078B-E7D2-A96401E0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Opsummering og status fra sidste møde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D775738-DCF0-A0AE-1A6D-795F07EB9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643128"/>
            <a:ext cx="912786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2">
              <a:lnSpc>
                <a:spcPct val="150000"/>
              </a:lnSpc>
            </a:pPr>
            <a:r>
              <a:rPr lang="en-US" dirty="0"/>
              <a:t>Status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 err="1"/>
              <a:t>projekter</a:t>
            </a:r>
            <a:endParaRPr lang="en-US" dirty="0"/>
          </a:p>
          <a:p>
            <a:pPr lvl="2">
              <a:lnSpc>
                <a:spcPct val="150000"/>
              </a:lnSpc>
            </a:pPr>
            <a:r>
              <a:rPr lang="en-US" dirty="0" err="1"/>
              <a:t>Snak</a:t>
            </a:r>
            <a:r>
              <a:rPr lang="en-US" dirty="0"/>
              <a:t> om åbenthus (</a:t>
            </a:r>
            <a:r>
              <a:rPr lang="en-US" dirty="0" err="1"/>
              <a:t>ikke</a:t>
            </a:r>
            <a:r>
              <a:rPr lang="en-US" dirty="0"/>
              <a:t> DTU åbenthus)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0200113-B9C5-AF60-7D77-7CA09C112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69848-49B6-41FB-ADCC-04713A7B2AA5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6EC5673-BA76-A0F0-210C-C8F86FA9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1946D6E-72A9-2888-3414-A38C869B9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2077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5DFB0F33-005A-7C0B-49C0-4C9008D6F9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112" t="6459" r="18218"/>
          <a:stretch/>
        </p:blipFill>
        <p:spPr>
          <a:xfrm>
            <a:off x="4966946" y="280554"/>
            <a:ext cx="7734284" cy="6391581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D1566D-4A09-3271-9245-C0E3912A8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-108806"/>
            <a:ext cx="10271834" cy="1325563"/>
          </a:xfrm>
        </p:spPr>
        <p:txBody>
          <a:bodyPr/>
          <a:lstStyle/>
          <a:p>
            <a:r>
              <a:rPr lang="en-US"/>
              <a:t>Agenda</a:t>
            </a:r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EAD48A7-4CDB-2876-92B1-A191918BA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1036486"/>
            <a:ext cx="11035221" cy="5106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>
              <a:lnSpc>
                <a:spcPct val="150000"/>
              </a:lnSpc>
            </a:pPr>
            <a:r>
              <a:rPr lang="da-DK" dirty="0"/>
              <a:t>Overordnet projekt status (3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DTU </a:t>
            </a:r>
            <a:r>
              <a:rPr lang="da-DK" dirty="0" err="1"/>
              <a:t>Åbenthus</a:t>
            </a:r>
            <a:r>
              <a:rPr lang="da-DK" dirty="0"/>
              <a:t> (5 min)</a:t>
            </a:r>
          </a:p>
          <a:p>
            <a:pPr lvl="1">
              <a:lnSpc>
                <a:spcPct val="150000"/>
              </a:lnSpc>
            </a:pPr>
            <a:r>
              <a:rPr lang="da-DK" dirty="0"/>
              <a:t>Individuelle projekt status (18min)</a:t>
            </a:r>
            <a:endParaRPr lang="da-DK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a-DK" sz="2800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7A052D6-AEC6-A53A-80B5-C9FB8367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0C20E-9490-4BF5-93CD-5F3A0BC1444F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8106F08-C89B-ACB7-EC2E-B4DA5BB5F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F7A295-6BF2-95BD-2283-5F58F69E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811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Tidsplan</a:t>
            </a:r>
            <a:r>
              <a:rPr lang="en-US" dirty="0"/>
              <a:t> original: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2B3-C017-4625-B9CB-DB5178EBC6D2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5</a:t>
            </a:fld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7BF611E-8EE1-5046-18BE-8E843CBC6CDE}"/>
              </a:ext>
            </a:extLst>
          </p:cNvPr>
          <p:cNvCxnSpPr>
            <a:cxnSpLocks/>
          </p:cNvCxnSpPr>
          <p:nvPr/>
        </p:nvCxnSpPr>
        <p:spPr>
          <a:xfrm>
            <a:off x="328104" y="5260159"/>
            <a:ext cx="1116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07DEF570-75AB-1219-119C-70AEA06E5250}"/>
              </a:ext>
            </a:extLst>
          </p:cNvPr>
          <p:cNvCxnSpPr/>
          <p:nvPr/>
        </p:nvCxnSpPr>
        <p:spPr>
          <a:xfrm>
            <a:off x="71485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568EEA9-9A55-136A-F636-6D4D782C060A}"/>
              </a:ext>
            </a:extLst>
          </p:cNvPr>
          <p:cNvSpPr txBox="1"/>
          <p:nvPr/>
        </p:nvSpPr>
        <p:spPr>
          <a:xfrm>
            <a:off x="176839" y="5525889"/>
            <a:ext cx="145172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November 2023</a:t>
            </a:r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56D02B7-1AFC-5CBF-C710-7BB58179347B}"/>
              </a:ext>
            </a:extLst>
          </p:cNvPr>
          <p:cNvCxnSpPr/>
          <p:nvPr/>
        </p:nvCxnSpPr>
        <p:spPr>
          <a:xfrm>
            <a:off x="11101447" y="510115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E9231F6-C677-CE01-4679-C3EFBE4DEE66}"/>
              </a:ext>
            </a:extLst>
          </p:cNvPr>
          <p:cNvSpPr txBox="1"/>
          <p:nvPr/>
        </p:nvSpPr>
        <p:spPr>
          <a:xfrm>
            <a:off x="10572349" y="5486426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September 2024</a:t>
            </a:r>
            <a:endParaRPr lang="da-DK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67AB2E1-1009-19EB-7D57-B9E88ECE4AA9}"/>
              </a:ext>
            </a:extLst>
          </p:cNvPr>
          <p:cNvSpPr txBox="1"/>
          <p:nvPr/>
        </p:nvSpPr>
        <p:spPr>
          <a:xfrm>
            <a:off x="10758446" y="4190651"/>
            <a:ext cx="120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/>
              <a:t>Ilumen</a:t>
            </a:r>
            <a:r>
              <a:rPr lang="en-US" sz="1200" b="1"/>
              <a:t> European Solar Challenge</a:t>
            </a:r>
            <a:endParaRPr lang="da-DK" sz="1200" b="1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CB165C1-4CFD-0035-EB99-36A172721E1F}"/>
              </a:ext>
            </a:extLst>
          </p:cNvPr>
          <p:cNvSpPr txBox="1"/>
          <p:nvPr/>
        </p:nvSpPr>
        <p:spPr>
          <a:xfrm>
            <a:off x="7638338" y="4520230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First test run</a:t>
            </a:r>
            <a:endParaRPr lang="da-DK" sz="1200" b="1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3EAB9E3-ED75-23CF-E4EE-830D6867E775}"/>
              </a:ext>
            </a:extLst>
          </p:cNvPr>
          <p:cNvCxnSpPr/>
          <p:nvPr/>
        </p:nvCxnSpPr>
        <p:spPr>
          <a:xfrm>
            <a:off x="7975076" y="510115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3BB48DA6-9E57-C696-DBA6-062BD3C3C81E}"/>
              </a:ext>
            </a:extLst>
          </p:cNvPr>
          <p:cNvSpPr txBox="1"/>
          <p:nvPr/>
        </p:nvSpPr>
        <p:spPr>
          <a:xfrm>
            <a:off x="6786767" y="5486427"/>
            <a:ext cx="12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May 2024</a:t>
            </a:r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03AF4AB-3C15-D798-C839-7D0234E2D2B4}"/>
              </a:ext>
            </a:extLst>
          </p:cNvPr>
          <p:cNvSpPr txBox="1"/>
          <p:nvPr/>
        </p:nvSpPr>
        <p:spPr>
          <a:xfrm>
            <a:off x="1677855" y="46091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Chassis almost done</a:t>
            </a:r>
            <a:endParaRPr lang="da-DK" sz="1200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9BD49653-ECAE-0888-F96A-0004005FF593}"/>
              </a:ext>
            </a:extLst>
          </p:cNvPr>
          <p:cNvCxnSpPr/>
          <p:nvPr/>
        </p:nvCxnSpPr>
        <p:spPr>
          <a:xfrm>
            <a:off x="2058186" y="508766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222E467-DB5B-DF6B-1291-5120F0307A6C}"/>
              </a:ext>
            </a:extLst>
          </p:cNvPr>
          <p:cNvSpPr txBox="1"/>
          <p:nvPr/>
        </p:nvSpPr>
        <p:spPr>
          <a:xfrm>
            <a:off x="1529519" y="5512525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December 2023</a:t>
            </a:r>
            <a:endParaRPr lang="da-DK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4884365-5702-F6D0-462E-2951D5C59C91}"/>
              </a:ext>
            </a:extLst>
          </p:cNvPr>
          <p:cNvCxnSpPr/>
          <p:nvPr/>
        </p:nvCxnSpPr>
        <p:spPr>
          <a:xfrm>
            <a:off x="5327680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5DA9FBE6-25F1-DFD8-4FB6-EA848524E430}"/>
              </a:ext>
            </a:extLst>
          </p:cNvPr>
          <p:cNvSpPr txBox="1"/>
          <p:nvPr/>
        </p:nvSpPr>
        <p:spPr>
          <a:xfrm>
            <a:off x="4958155" y="548735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March  2024</a:t>
            </a:r>
            <a:endParaRPr lang="da-DK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36946855-FD2F-6328-9250-06275142FF51}"/>
              </a:ext>
            </a:extLst>
          </p:cNvPr>
          <p:cNvSpPr txBox="1"/>
          <p:nvPr/>
        </p:nvSpPr>
        <p:spPr>
          <a:xfrm>
            <a:off x="5007996" y="4560980"/>
            <a:ext cx="9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Soapbox car</a:t>
            </a:r>
            <a:endParaRPr lang="da-DK" sz="1200" b="1" dirty="0">
              <a:solidFill>
                <a:srgbClr val="FF0000"/>
              </a:solidFill>
            </a:endParaRPr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C718C4CC-7FB4-4B90-7CDE-8D9FB93F6E30}"/>
              </a:ext>
            </a:extLst>
          </p:cNvPr>
          <p:cNvCxnSpPr/>
          <p:nvPr/>
        </p:nvCxnSpPr>
        <p:spPr>
          <a:xfrm>
            <a:off x="4378739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>
            <a:extLst>
              <a:ext uri="{FF2B5EF4-FFF2-40B4-BE49-F238E27FC236}">
                <a16:creationId xmlns:a16="http://schemas.microsoft.com/office/drawing/2014/main" id="{9B92A1B3-54AC-2AD9-C5DE-51EBE49D4FFC}"/>
              </a:ext>
            </a:extLst>
          </p:cNvPr>
          <p:cNvSpPr txBox="1"/>
          <p:nvPr/>
        </p:nvSpPr>
        <p:spPr>
          <a:xfrm>
            <a:off x="3862499" y="5492600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February 2024</a:t>
            </a:r>
            <a:endParaRPr lang="da-DK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A93B3323-11BC-84EC-7CFA-592C8F7A3AEC}"/>
              </a:ext>
            </a:extLst>
          </p:cNvPr>
          <p:cNvSpPr txBox="1"/>
          <p:nvPr/>
        </p:nvSpPr>
        <p:spPr>
          <a:xfrm>
            <a:off x="3922059" y="4579544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Suspension done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520C7D4-9B7D-B895-A394-4E0A1B0C68C1}"/>
              </a:ext>
            </a:extLst>
          </p:cNvPr>
          <p:cNvSpPr txBox="1"/>
          <p:nvPr/>
        </p:nvSpPr>
        <p:spPr>
          <a:xfrm>
            <a:off x="5894528" y="5485371"/>
            <a:ext cx="11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April 2024</a:t>
            </a:r>
            <a:endParaRPr lang="da-DK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348B4F26-F13B-EDA8-D997-6CE63ACA2539}"/>
              </a:ext>
            </a:extLst>
          </p:cNvPr>
          <p:cNvSpPr txBox="1"/>
          <p:nvPr/>
        </p:nvSpPr>
        <p:spPr>
          <a:xfrm>
            <a:off x="7638338" y="5492685"/>
            <a:ext cx="11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June 2024</a:t>
            </a:r>
            <a:endParaRPr lang="da-DK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00DD56F-849E-B688-7A5E-3790B41EFAB5}"/>
              </a:ext>
            </a:extLst>
          </p:cNvPr>
          <p:cNvSpPr txBox="1"/>
          <p:nvPr/>
        </p:nvSpPr>
        <p:spPr>
          <a:xfrm>
            <a:off x="8608638" y="5508955"/>
            <a:ext cx="109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July 2024</a:t>
            </a:r>
            <a:endParaRPr lang="da-DK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3064D9D-4F51-1B46-1974-2A880125D55E}"/>
              </a:ext>
            </a:extLst>
          </p:cNvPr>
          <p:cNvSpPr txBox="1"/>
          <p:nvPr/>
        </p:nvSpPr>
        <p:spPr>
          <a:xfrm>
            <a:off x="9599973" y="549159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August 2024</a:t>
            </a:r>
            <a:endParaRPr lang="da-DK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44D8343D-416E-832E-087C-B7AF1BDADA96}"/>
              </a:ext>
            </a:extLst>
          </p:cNvPr>
          <p:cNvSpPr txBox="1"/>
          <p:nvPr/>
        </p:nvSpPr>
        <p:spPr>
          <a:xfrm>
            <a:off x="2823212" y="550413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January 2024</a:t>
            </a:r>
            <a:endParaRPr lang="da-DK"/>
          </a:p>
        </p:txBody>
      </p: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FC24AD-02EB-E9F3-8560-F5EAE59DB86E}"/>
              </a:ext>
            </a:extLst>
          </p:cNvPr>
          <p:cNvCxnSpPr/>
          <p:nvPr/>
        </p:nvCxnSpPr>
        <p:spPr>
          <a:xfrm>
            <a:off x="324964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D5E309A-D141-B13B-907C-1C5BBC2FADA9}"/>
              </a:ext>
            </a:extLst>
          </p:cNvPr>
          <p:cNvCxnSpPr/>
          <p:nvPr/>
        </p:nvCxnSpPr>
        <p:spPr>
          <a:xfrm>
            <a:off x="6165094" y="5065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477817B8-27FC-F490-E45D-BE4A7542E209}"/>
              </a:ext>
            </a:extLst>
          </p:cNvPr>
          <p:cNvCxnSpPr/>
          <p:nvPr/>
        </p:nvCxnSpPr>
        <p:spPr>
          <a:xfrm>
            <a:off x="7088601" y="511743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00C93A04-4F76-9BF8-834C-1B00AC6B33A8}"/>
              </a:ext>
            </a:extLst>
          </p:cNvPr>
          <p:cNvCxnSpPr/>
          <p:nvPr/>
        </p:nvCxnSpPr>
        <p:spPr>
          <a:xfrm>
            <a:off x="8842342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C2AC7855-8F2F-E1A7-94D6-9AC35D5BB5BC}"/>
              </a:ext>
            </a:extLst>
          </p:cNvPr>
          <p:cNvCxnSpPr/>
          <p:nvPr/>
        </p:nvCxnSpPr>
        <p:spPr>
          <a:xfrm>
            <a:off x="9909142" y="5076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F71E86D8-4FDC-CCD6-42BE-13427C58D826}"/>
              </a:ext>
            </a:extLst>
          </p:cNvPr>
          <p:cNvSpPr txBox="1"/>
          <p:nvPr/>
        </p:nvSpPr>
        <p:spPr>
          <a:xfrm>
            <a:off x="4973129" y="4111198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Brakes</a:t>
            </a:r>
          </a:p>
          <a:p>
            <a:r>
              <a:rPr lang="en-US" sz="1200" dirty="0">
                <a:solidFill>
                  <a:srgbClr val="FF0000"/>
                </a:solidFill>
              </a:rPr>
              <a:t>done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71480454-62BA-ED2E-F932-CC265453179A}"/>
              </a:ext>
            </a:extLst>
          </p:cNvPr>
          <p:cNvSpPr txBox="1"/>
          <p:nvPr/>
        </p:nvSpPr>
        <p:spPr>
          <a:xfrm>
            <a:off x="4958155" y="3636395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Steering</a:t>
            </a:r>
          </a:p>
          <a:p>
            <a:r>
              <a:rPr lang="en-US" sz="1200"/>
              <a:t>done</a:t>
            </a:r>
            <a:endParaRPr lang="da-DK" sz="120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2163ED1A-7D91-93FA-5695-5CE54C1D6963}"/>
              </a:ext>
            </a:extLst>
          </p:cNvPr>
          <p:cNvSpPr txBox="1"/>
          <p:nvPr/>
        </p:nvSpPr>
        <p:spPr>
          <a:xfrm>
            <a:off x="6665894" y="4542956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Preliminary cabin</a:t>
            </a:r>
            <a:endParaRPr lang="da-DK" sz="120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CDD45783-0635-7DF9-A95F-E994CB983990}"/>
              </a:ext>
            </a:extLst>
          </p:cNvPr>
          <p:cNvSpPr txBox="1"/>
          <p:nvPr/>
        </p:nvSpPr>
        <p:spPr>
          <a:xfrm>
            <a:off x="7638338" y="387825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Evaluate summer program</a:t>
            </a:r>
            <a:endParaRPr lang="da-DK" sz="1200" i="1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5358C11C-493A-BFF9-B74D-B98340B1F3D5}"/>
              </a:ext>
            </a:extLst>
          </p:cNvPr>
          <p:cNvSpPr txBox="1"/>
          <p:nvPr/>
        </p:nvSpPr>
        <p:spPr>
          <a:xfrm>
            <a:off x="3920762" y="4168712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Battery done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03B911E-E352-09C0-337B-8039196DC5D2}"/>
              </a:ext>
            </a:extLst>
          </p:cNvPr>
          <p:cNvSpPr txBox="1"/>
          <p:nvPr/>
        </p:nvSpPr>
        <p:spPr>
          <a:xfrm>
            <a:off x="4951948" y="302244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Motor</a:t>
            </a:r>
          </a:p>
          <a:p>
            <a:r>
              <a:rPr lang="en-US" sz="1200" dirty="0">
                <a:solidFill>
                  <a:srgbClr val="FF0000"/>
                </a:solidFill>
              </a:rPr>
              <a:t>testing done </a:t>
            </a:r>
            <a:endParaRPr lang="da-DK" sz="1200" dirty="0">
              <a:solidFill>
                <a:srgbClr val="FF0000"/>
              </a:solidFill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FA35BE8-3570-DF88-6B81-F7758C57039B}"/>
              </a:ext>
            </a:extLst>
          </p:cNvPr>
          <p:cNvSpPr txBox="1"/>
          <p:nvPr/>
        </p:nvSpPr>
        <p:spPr>
          <a:xfrm>
            <a:off x="6665894" y="4098060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Solar panel done </a:t>
            </a:r>
            <a:endParaRPr lang="da-DK" sz="120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755EFCC-A811-D1F0-81F7-9C61AEEEBE27}"/>
              </a:ext>
            </a:extLst>
          </p:cNvPr>
          <p:cNvSpPr txBox="1"/>
          <p:nvPr/>
        </p:nvSpPr>
        <p:spPr>
          <a:xfrm>
            <a:off x="3902686" y="3741726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Side mirrors done </a:t>
            </a:r>
            <a:endParaRPr lang="da-DK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62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80642-7846-67B0-0E0B-153621BB8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Tidsplan</a:t>
            </a:r>
            <a:r>
              <a:rPr lang="en-US" dirty="0"/>
              <a:t> </a:t>
            </a:r>
            <a:r>
              <a:rPr lang="en-US" dirty="0" err="1"/>
              <a:t>opdateret</a:t>
            </a:r>
            <a:r>
              <a:rPr lang="en-US" dirty="0"/>
              <a:t>: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4CF589C-3228-7E9C-0FE3-67E975C3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932B3-C017-4625-B9CB-DB5178EBC6D2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E598B4F-52C5-ED50-9259-DDF13DD4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CA7225-FD85-DAE8-DC2B-97881DDF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6</a:t>
            </a:fld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77BF611E-8EE1-5046-18BE-8E843CBC6CDE}"/>
              </a:ext>
            </a:extLst>
          </p:cNvPr>
          <p:cNvCxnSpPr>
            <a:cxnSpLocks/>
          </p:cNvCxnSpPr>
          <p:nvPr/>
        </p:nvCxnSpPr>
        <p:spPr>
          <a:xfrm>
            <a:off x="328104" y="5260159"/>
            <a:ext cx="11167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forbindelse 13">
            <a:extLst>
              <a:ext uri="{FF2B5EF4-FFF2-40B4-BE49-F238E27FC236}">
                <a16:creationId xmlns:a16="http://schemas.microsoft.com/office/drawing/2014/main" id="{07DEF570-75AB-1219-119C-70AEA06E5250}"/>
              </a:ext>
            </a:extLst>
          </p:cNvPr>
          <p:cNvCxnSpPr/>
          <p:nvPr/>
        </p:nvCxnSpPr>
        <p:spPr>
          <a:xfrm>
            <a:off x="71485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felt 14">
            <a:extLst>
              <a:ext uri="{FF2B5EF4-FFF2-40B4-BE49-F238E27FC236}">
                <a16:creationId xmlns:a16="http://schemas.microsoft.com/office/drawing/2014/main" id="{2568EEA9-9A55-136A-F636-6D4D782C060A}"/>
              </a:ext>
            </a:extLst>
          </p:cNvPr>
          <p:cNvSpPr txBox="1"/>
          <p:nvPr/>
        </p:nvSpPr>
        <p:spPr>
          <a:xfrm>
            <a:off x="176839" y="5525889"/>
            <a:ext cx="1451728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November 2023</a:t>
            </a:r>
            <a:endParaRPr lang="da-DK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56D02B7-1AFC-5CBF-C710-7BB58179347B}"/>
              </a:ext>
            </a:extLst>
          </p:cNvPr>
          <p:cNvCxnSpPr/>
          <p:nvPr/>
        </p:nvCxnSpPr>
        <p:spPr>
          <a:xfrm>
            <a:off x="11101447" y="5101152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felt 16">
            <a:extLst>
              <a:ext uri="{FF2B5EF4-FFF2-40B4-BE49-F238E27FC236}">
                <a16:creationId xmlns:a16="http://schemas.microsoft.com/office/drawing/2014/main" id="{0E9231F6-C677-CE01-4679-C3EFBE4DEE66}"/>
              </a:ext>
            </a:extLst>
          </p:cNvPr>
          <p:cNvSpPr txBox="1"/>
          <p:nvPr/>
        </p:nvSpPr>
        <p:spPr>
          <a:xfrm>
            <a:off x="10572349" y="5486426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September 2024</a:t>
            </a:r>
            <a:endParaRPr lang="da-DK"/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D67AB2E1-1009-19EB-7D57-B9E88ECE4AA9}"/>
              </a:ext>
            </a:extLst>
          </p:cNvPr>
          <p:cNvSpPr txBox="1"/>
          <p:nvPr/>
        </p:nvSpPr>
        <p:spPr>
          <a:xfrm>
            <a:off x="10758446" y="4190651"/>
            <a:ext cx="1209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err="1"/>
              <a:t>Ilumen</a:t>
            </a:r>
            <a:r>
              <a:rPr lang="en-US" sz="1200" b="1"/>
              <a:t> European Solar Challenge</a:t>
            </a:r>
            <a:endParaRPr lang="da-DK" sz="1200" b="1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CB165C1-4CFD-0035-EB99-36A172721E1F}"/>
              </a:ext>
            </a:extLst>
          </p:cNvPr>
          <p:cNvSpPr txBox="1"/>
          <p:nvPr/>
        </p:nvSpPr>
        <p:spPr>
          <a:xfrm>
            <a:off x="7638338" y="4520230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First test run</a:t>
            </a:r>
            <a:endParaRPr lang="da-DK" sz="1200" b="1"/>
          </a:p>
        </p:txBody>
      </p: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B3EAB9E3-ED75-23CF-E4EE-830D6867E775}"/>
              </a:ext>
            </a:extLst>
          </p:cNvPr>
          <p:cNvCxnSpPr/>
          <p:nvPr/>
        </p:nvCxnSpPr>
        <p:spPr>
          <a:xfrm>
            <a:off x="7975076" y="5101151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felt 20">
            <a:extLst>
              <a:ext uri="{FF2B5EF4-FFF2-40B4-BE49-F238E27FC236}">
                <a16:creationId xmlns:a16="http://schemas.microsoft.com/office/drawing/2014/main" id="{3BB48DA6-9E57-C696-DBA6-062BD3C3C81E}"/>
              </a:ext>
            </a:extLst>
          </p:cNvPr>
          <p:cNvSpPr txBox="1"/>
          <p:nvPr/>
        </p:nvSpPr>
        <p:spPr>
          <a:xfrm>
            <a:off x="6786767" y="5486427"/>
            <a:ext cx="1229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May 2024</a:t>
            </a:r>
            <a:endParaRPr lang="da-DK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103AF4AB-3C15-D798-C839-7D0234E2D2B4}"/>
              </a:ext>
            </a:extLst>
          </p:cNvPr>
          <p:cNvSpPr txBox="1"/>
          <p:nvPr/>
        </p:nvSpPr>
        <p:spPr>
          <a:xfrm>
            <a:off x="1677855" y="4609108"/>
            <a:ext cx="114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Chassis almost done</a:t>
            </a:r>
            <a:endParaRPr lang="da-DK" sz="1200"/>
          </a:p>
        </p:txBody>
      </p:sp>
      <p:cxnSp>
        <p:nvCxnSpPr>
          <p:cNvPr id="23" name="Lige forbindelse 22">
            <a:extLst>
              <a:ext uri="{FF2B5EF4-FFF2-40B4-BE49-F238E27FC236}">
                <a16:creationId xmlns:a16="http://schemas.microsoft.com/office/drawing/2014/main" id="{9BD49653-ECAE-0888-F96A-0004005FF593}"/>
              </a:ext>
            </a:extLst>
          </p:cNvPr>
          <p:cNvCxnSpPr/>
          <p:nvPr/>
        </p:nvCxnSpPr>
        <p:spPr>
          <a:xfrm>
            <a:off x="2058186" y="5087663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felt 23">
            <a:extLst>
              <a:ext uri="{FF2B5EF4-FFF2-40B4-BE49-F238E27FC236}">
                <a16:creationId xmlns:a16="http://schemas.microsoft.com/office/drawing/2014/main" id="{B222E467-DB5B-DF6B-1291-5120F0307A6C}"/>
              </a:ext>
            </a:extLst>
          </p:cNvPr>
          <p:cNvSpPr txBox="1"/>
          <p:nvPr/>
        </p:nvSpPr>
        <p:spPr>
          <a:xfrm>
            <a:off x="1529519" y="5512525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December 2023</a:t>
            </a:r>
            <a:endParaRPr lang="da-DK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64884365-5702-F6D0-462E-2951D5C59C91}"/>
              </a:ext>
            </a:extLst>
          </p:cNvPr>
          <p:cNvCxnSpPr/>
          <p:nvPr/>
        </p:nvCxnSpPr>
        <p:spPr>
          <a:xfrm>
            <a:off x="5327680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5DA9FBE6-25F1-DFD8-4FB6-EA848524E430}"/>
              </a:ext>
            </a:extLst>
          </p:cNvPr>
          <p:cNvSpPr txBox="1"/>
          <p:nvPr/>
        </p:nvSpPr>
        <p:spPr>
          <a:xfrm>
            <a:off x="4958155" y="548735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March  2024</a:t>
            </a:r>
            <a:endParaRPr lang="da-DK"/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36946855-FD2F-6328-9250-06275142FF51}"/>
              </a:ext>
            </a:extLst>
          </p:cNvPr>
          <p:cNvSpPr txBox="1"/>
          <p:nvPr/>
        </p:nvSpPr>
        <p:spPr>
          <a:xfrm>
            <a:off x="5900243" y="4562654"/>
            <a:ext cx="916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Soapbox car</a:t>
            </a:r>
            <a:endParaRPr lang="da-DK" sz="1200" b="1" dirty="0"/>
          </a:p>
        </p:txBody>
      </p: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C718C4CC-7FB4-4B90-7CDE-8D9FB93F6E30}"/>
              </a:ext>
            </a:extLst>
          </p:cNvPr>
          <p:cNvCxnSpPr/>
          <p:nvPr/>
        </p:nvCxnSpPr>
        <p:spPr>
          <a:xfrm>
            <a:off x="4378739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felt 28">
            <a:extLst>
              <a:ext uri="{FF2B5EF4-FFF2-40B4-BE49-F238E27FC236}">
                <a16:creationId xmlns:a16="http://schemas.microsoft.com/office/drawing/2014/main" id="{9B92A1B3-54AC-2AD9-C5DE-51EBE49D4FFC}"/>
              </a:ext>
            </a:extLst>
          </p:cNvPr>
          <p:cNvSpPr txBox="1"/>
          <p:nvPr/>
        </p:nvSpPr>
        <p:spPr>
          <a:xfrm>
            <a:off x="3862499" y="5492600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February 2024</a:t>
            </a:r>
            <a:endParaRPr lang="da-DK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A93B3323-11BC-84EC-7CFA-592C8F7A3AEC}"/>
              </a:ext>
            </a:extLst>
          </p:cNvPr>
          <p:cNvSpPr txBox="1"/>
          <p:nvPr/>
        </p:nvSpPr>
        <p:spPr>
          <a:xfrm>
            <a:off x="4814306" y="4581218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Suspension done</a:t>
            </a:r>
            <a:endParaRPr lang="da-DK" sz="1200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520C7D4-9B7D-B895-A394-4E0A1B0C68C1}"/>
              </a:ext>
            </a:extLst>
          </p:cNvPr>
          <p:cNvSpPr txBox="1"/>
          <p:nvPr/>
        </p:nvSpPr>
        <p:spPr>
          <a:xfrm>
            <a:off x="5894528" y="5485371"/>
            <a:ext cx="1183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April 2024</a:t>
            </a:r>
            <a:endParaRPr lang="da-DK"/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348B4F26-F13B-EDA8-D997-6CE63ACA2539}"/>
              </a:ext>
            </a:extLst>
          </p:cNvPr>
          <p:cNvSpPr txBox="1"/>
          <p:nvPr/>
        </p:nvSpPr>
        <p:spPr>
          <a:xfrm>
            <a:off x="7638338" y="5492685"/>
            <a:ext cx="11514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June 2024</a:t>
            </a:r>
            <a:endParaRPr lang="da-DK"/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B00DD56F-849E-B688-7A5E-3790B41EFAB5}"/>
              </a:ext>
            </a:extLst>
          </p:cNvPr>
          <p:cNvSpPr txBox="1"/>
          <p:nvPr/>
        </p:nvSpPr>
        <p:spPr>
          <a:xfrm>
            <a:off x="8608638" y="5508955"/>
            <a:ext cx="1091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July 2024</a:t>
            </a:r>
            <a:endParaRPr lang="da-DK"/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73064D9D-4F51-1B46-1974-2A880125D55E}"/>
              </a:ext>
            </a:extLst>
          </p:cNvPr>
          <p:cNvSpPr txBox="1"/>
          <p:nvPr/>
        </p:nvSpPr>
        <p:spPr>
          <a:xfrm>
            <a:off x="9599973" y="5491599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August 2024</a:t>
            </a:r>
            <a:endParaRPr lang="da-DK"/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44D8343D-416E-832E-087C-B7AF1BDADA96}"/>
              </a:ext>
            </a:extLst>
          </p:cNvPr>
          <p:cNvSpPr txBox="1"/>
          <p:nvPr/>
        </p:nvSpPr>
        <p:spPr>
          <a:xfrm>
            <a:off x="2823212" y="5504131"/>
            <a:ext cx="145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January 2024</a:t>
            </a:r>
            <a:endParaRPr lang="da-DK"/>
          </a:p>
        </p:txBody>
      </p: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FC24AD-02EB-E9F3-8560-F5EAE59DB86E}"/>
              </a:ext>
            </a:extLst>
          </p:cNvPr>
          <p:cNvCxnSpPr/>
          <p:nvPr/>
        </p:nvCxnSpPr>
        <p:spPr>
          <a:xfrm>
            <a:off x="3249643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D5E309A-D141-B13B-907C-1C5BBC2FADA9}"/>
              </a:ext>
            </a:extLst>
          </p:cNvPr>
          <p:cNvCxnSpPr/>
          <p:nvPr/>
        </p:nvCxnSpPr>
        <p:spPr>
          <a:xfrm>
            <a:off x="6165094" y="5065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Lige forbindelse 37">
            <a:extLst>
              <a:ext uri="{FF2B5EF4-FFF2-40B4-BE49-F238E27FC236}">
                <a16:creationId xmlns:a16="http://schemas.microsoft.com/office/drawing/2014/main" id="{477817B8-27FC-F490-E45D-BE4A7542E209}"/>
              </a:ext>
            </a:extLst>
          </p:cNvPr>
          <p:cNvCxnSpPr/>
          <p:nvPr/>
        </p:nvCxnSpPr>
        <p:spPr>
          <a:xfrm>
            <a:off x="7088601" y="5117436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Lige forbindelse 38">
            <a:extLst>
              <a:ext uri="{FF2B5EF4-FFF2-40B4-BE49-F238E27FC236}">
                <a16:creationId xmlns:a16="http://schemas.microsoft.com/office/drawing/2014/main" id="{00C93A04-4F76-9BF8-834C-1B00AC6B33A8}"/>
              </a:ext>
            </a:extLst>
          </p:cNvPr>
          <p:cNvCxnSpPr/>
          <p:nvPr/>
        </p:nvCxnSpPr>
        <p:spPr>
          <a:xfrm>
            <a:off x="8842342" y="5080159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ige forbindelse 39">
            <a:extLst>
              <a:ext uri="{FF2B5EF4-FFF2-40B4-BE49-F238E27FC236}">
                <a16:creationId xmlns:a16="http://schemas.microsoft.com/office/drawing/2014/main" id="{C2AC7855-8F2F-E1A7-94D6-9AC35D5BB5BC}"/>
              </a:ext>
            </a:extLst>
          </p:cNvPr>
          <p:cNvCxnSpPr/>
          <p:nvPr/>
        </p:nvCxnSpPr>
        <p:spPr>
          <a:xfrm>
            <a:off x="9909142" y="5076017"/>
            <a:ext cx="0" cy="36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felt 40">
            <a:extLst>
              <a:ext uri="{FF2B5EF4-FFF2-40B4-BE49-F238E27FC236}">
                <a16:creationId xmlns:a16="http://schemas.microsoft.com/office/drawing/2014/main" id="{F71E86D8-4FDC-CCD6-42BE-13427C58D826}"/>
              </a:ext>
            </a:extLst>
          </p:cNvPr>
          <p:cNvSpPr txBox="1"/>
          <p:nvPr/>
        </p:nvSpPr>
        <p:spPr>
          <a:xfrm>
            <a:off x="5865376" y="4112872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Brakes</a:t>
            </a:r>
          </a:p>
          <a:p>
            <a:r>
              <a:rPr lang="en-US" sz="1200" dirty="0"/>
              <a:t>done</a:t>
            </a:r>
            <a:endParaRPr lang="da-DK" sz="1200" dirty="0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71480454-62BA-ED2E-F932-CC265453179A}"/>
              </a:ext>
            </a:extLst>
          </p:cNvPr>
          <p:cNvSpPr txBox="1"/>
          <p:nvPr/>
        </p:nvSpPr>
        <p:spPr>
          <a:xfrm>
            <a:off x="4827242" y="4119474"/>
            <a:ext cx="90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Steering</a:t>
            </a:r>
          </a:p>
          <a:p>
            <a:r>
              <a:rPr lang="en-US" sz="1200" dirty="0"/>
              <a:t>done</a:t>
            </a:r>
            <a:endParaRPr lang="da-DK" sz="1200" dirty="0"/>
          </a:p>
        </p:txBody>
      </p:sp>
      <p:sp>
        <p:nvSpPr>
          <p:cNvPr id="43" name="Tekstfelt 42">
            <a:extLst>
              <a:ext uri="{FF2B5EF4-FFF2-40B4-BE49-F238E27FC236}">
                <a16:creationId xmlns:a16="http://schemas.microsoft.com/office/drawing/2014/main" id="{2163ED1A-7D91-93FA-5695-5CE54C1D6963}"/>
              </a:ext>
            </a:extLst>
          </p:cNvPr>
          <p:cNvSpPr txBox="1"/>
          <p:nvPr/>
        </p:nvSpPr>
        <p:spPr>
          <a:xfrm>
            <a:off x="6665894" y="4542956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Preliminary cabin</a:t>
            </a:r>
            <a:endParaRPr lang="da-DK" sz="1200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CDD45783-0635-7DF9-A95F-E994CB983990}"/>
              </a:ext>
            </a:extLst>
          </p:cNvPr>
          <p:cNvSpPr txBox="1"/>
          <p:nvPr/>
        </p:nvSpPr>
        <p:spPr>
          <a:xfrm>
            <a:off x="7638338" y="3878256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Evaluate summer program</a:t>
            </a:r>
            <a:endParaRPr lang="da-DK" sz="1200" i="1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5358C11C-493A-BFF9-B74D-B98340B1F3D5}"/>
              </a:ext>
            </a:extLst>
          </p:cNvPr>
          <p:cNvSpPr txBox="1"/>
          <p:nvPr/>
        </p:nvSpPr>
        <p:spPr>
          <a:xfrm>
            <a:off x="6665894" y="3632128"/>
            <a:ext cx="10523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Battery done</a:t>
            </a:r>
            <a:endParaRPr lang="da-DK" sz="1200" dirty="0"/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703B911E-E352-09C0-337B-8039196DC5D2}"/>
              </a:ext>
            </a:extLst>
          </p:cNvPr>
          <p:cNvSpPr txBox="1"/>
          <p:nvPr/>
        </p:nvSpPr>
        <p:spPr>
          <a:xfrm>
            <a:off x="5844195" y="3476598"/>
            <a:ext cx="1052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Motor</a:t>
            </a:r>
          </a:p>
          <a:p>
            <a:r>
              <a:rPr lang="en-US" sz="1200" dirty="0"/>
              <a:t>testing done </a:t>
            </a:r>
            <a:endParaRPr lang="da-DK" sz="1200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FA35BE8-3570-DF88-6B81-F7758C57039B}"/>
              </a:ext>
            </a:extLst>
          </p:cNvPr>
          <p:cNvSpPr txBox="1"/>
          <p:nvPr/>
        </p:nvSpPr>
        <p:spPr>
          <a:xfrm>
            <a:off x="6665894" y="4098060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Solar panel done </a:t>
            </a:r>
            <a:endParaRPr lang="da-DK" sz="1200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4755EFCC-A811-D1F0-81F7-9C61AEEEBE27}"/>
              </a:ext>
            </a:extLst>
          </p:cNvPr>
          <p:cNvSpPr txBox="1"/>
          <p:nvPr/>
        </p:nvSpPr>
        <p:spPr>
          <a:xfrm>
            <a:off x="7574350" y="3394200"/>
            <a:ext cx="1052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Side mirrors done 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02235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104" y="48545"/>
            <a:ext cx="10271834" cy="1325563"/>
          </a:xfrm>
        </p:spPr>
        <p:txBody>
          <a:bodyPr/>
          <a:lstStyle/>
          <a:p>
            <a:r>
              <a:rPr lang="en-US" dirty="0" err="1"/>
              <a:t>Overblik</a:t>
            </a:r>
            <a:r>
              <a:rPr lang="en-US" dirty="0"/>
              <a:t> over </a:t>
            </a:r>
            <a:r>
              <a:rPr lang="en-US" dirty="0" err="1"/>
              <a:t>projekter</a:t>
            </a:r>
            <a:r>
              <a:rPr lang="en-US" dirty="0"/>
              <a:t> (mech)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181D4-B7AB-4037-83B9-35C46A386281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7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/>
        </p:nvGraphicFramePr>
        <p:xfrm>
          <a:off x="337628" y="1108048"/>
          <a:ext cx="11535793" cy="5275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4633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2025617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2071864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883679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Projekt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Start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Slut</a:t>
                      </a:r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Medlemmer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Skal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 by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Victor, Nikolaj, Peter, Kent &amp; Asgar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 err="1"/>
                        <a:t>Hjulophæng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October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Victor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466002">
                <a:tc>
                  <a:txBody>
                    <a:bodyPr/>
                    <a:lstStyle/>
                    <a:p>
                      <a:r>
                        <a:rPr lang="en-US" dirty="0" err="1"/>
                        <a:t>Styretøj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Asger &amp; Rasmus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448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Kølesystem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September 2023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350887">
                <a:tc>
                  <a:txBody>
                    <a:bodyPr/>
                    <a:lstStyle/>
                    <a:p>
                      <a:r>
                        <a:rPr lang="en-US" dirty="0"/>
                        <a:t>Motor test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sidespejls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skal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Januar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Anders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44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Mekaniske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sidespejle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Magnus V., Jakob B., Magnus R., Carl C., Frederik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637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Lygtehuse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81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Fælge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Thomas V., Hector B., Mikkel R., Mads. H.,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909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Kabine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kølling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Adam V., Jonathan L.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22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Vinduesvisker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Juni</a:t>
                      </a:r>
                      <a:r>
                        <a:rPr lang="en-US" dirty="0"/>
                        <a:t> 2024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August T.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87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Bremsesystem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November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December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Alexander og 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26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6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04745-4C10-E8A4-4602-1309E4D8F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Overblik</a:t>
            </a:r>
            <a:r>
              <a:rPr lang="en-US"/>
              <a:t> over </a:t>
            </a:r>
            <a:r>
              <a:rPr lang="en-US" err="1"/>
              <a:t>projekter</a:t>
            </a:r>
            <a:r>
              <a:rPr lang="en-US"/>
              <a:t> (</a:t>
            </a:r>
            <a:r>
              <a:rPr lang="en-US" err="1"/>
              <a:t>Elektro</a:t>
            </a:r>
            <a:r>
              <a:rPr lang="en-US"/>
              <a:t>)</a:t>
            </a:r>
            <a:endParaRPr lang="da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541C2C-83E2-F5DA-3A9B-1598E96B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46AF-A4EB-477A-ACE3-842B6E6067A6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838DA7B-EFB1-81AD-C84A-6BF8D40A7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8125" y="6479936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FC14FF0-BAB6-FE43-5F12-6BAF11A1C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8</a:t>
            </a:fld>
            <a:endParaRPr lang="da-DK"/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BCBB5C1-0951-D0E8-8E4C-AFFBACC61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65376"/>
              </p:ext>
            </p:extLst>
          </p:nvPr>
        </p:nvGraphicFramePr>
        <p:xfrm>
          <a:off x="328104" y="1178818"/>
          <a:ext cx="10092040" cy="360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3010">
                  <a:extLst>
                    <a:ext uri="{9D8B030D-6E8A-4147-A177-3AD203B41FA5}">
                      <a16:colId xmlns:a16="http://schemas.microsoft.com/office/drawing/2014/main" val="2522741562"/>
                    </a:ext>
                  </a:extLst>
                </a:gridCol>
                <a:gridCol w="1659926">
                  <a:extLst>
                    <a:ext uri="{9D8B030D-6E8A-4147-A177-3AD203B41FA5}">
                      <a16:colId xmlns:a16="http://schemas.microsoft.com/office/drawing/2014/main" val="96907037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24827290"/>
                    </a:ext>
                  </a:extLst>
                </a:gridCol>
                <a:gridCol w="4461304">
                  <a:extLst>
                    <a:ext uri="{9D8B030D-6E8A-4147-A177-3AD203B41FA5}">
                      <a16:colId xmlns:a16="http://schemas.microsoft.com/office/drawing/2014/main" val="3675272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Projekt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Slut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Medlemmer</a:t>
                      </a:r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648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 Bus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Lauge. H, Aleksander H., Markus K. Sebastian B.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55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Batteri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Emil G., Victor S.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10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Baglys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Hatem A., Søren R.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02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Forlys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Juni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Georg B., Alexander W., Frederik Ø.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57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Digital </a:t>
                      </a:r>
                      <a:r>
                        <a:rPr lang="en-US" dirty="0" err="1"/>
                        <a:t>sidespejle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Februar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</a:t>
                      </a:r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Sebastian</a:t>
                      </a:r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41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dirty="0"/>
                        <a:t>Telemetri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Februar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Philip Bonke, Phillip Taastrup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096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2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4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657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lede 7">
            <a:extLst>
              <a:ext uri="{FF2B5EF4-FFF2-40B4-BE49-F238E27FC236}">
                <a16:creationId xmlns:a16="http://schemas.microsoft.com/office/drawing/2014/main" id="{DDBD2165-D56D-F539-9184-DACA3EB70A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290"/>
          <a:stretch/>
        </p:blipFill>
        <p:spPr>
          <a:xfrm>
            <a:off x="6277575" y="467609"/>
            <a:ext cx="5914425" cy="38595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2ADEF78-43B6-B23A-9691-3D2EFCB3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DTU Åbenthus (5 min)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9DC4C47-FF3A-5CB7-00D3-E3C4C4DAA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104" y="2141567"/>
            <a:ext cx="7232194" cy="36651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7 Marts </a:t>
            </a:r>
            <a:r>
              <a:rPr lang="en-US" sz="2400" dirty="0" err="1"/>
              <a:t>fra</a:t>
            </a:r>
            <a:r>
              <a:rPr lang="en-US" sz="2400" dirty="0"/>
              <a:t> kl 12-20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Gratis mad, </a:t>
            </a:r>
            <a:r>
              <a:rPr lang="en-US" sz="2400" dirty="0" err="1"/>
              <a:t>drikke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t-shirts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</a:t>
            </a:r>
            <a:r>
              <a:rPr lang="en-US" sz="2400" dirty="0" err="1"/>
              <a:t>Sætter</a:t>
            </a:r>
            <a:r>
              <a:rPr lang="en-US" sz="2400" dirty="0"/>
              <a:t> op </a:t>
            </a:r>
            <a:r>
              <a:rPr lang="en-US" sz="2400" dirty="0" err="1"/>
              <a:t>onsdag</a:t>
            </a:r>
            <a:r>
              <a:rPr lang="en-US" sz="2400" dirty="0"/>
              <a:t> </a:t>
            </a:r>
            <a:r>
              <a:rPr lang="en-US" sz="2400" dirty="0" err="1"/>
              <a:t>aften</a:t>
            </a:r>
            <a:r>
              <a:rPr lang="en-US" sz="2400" dirty="0"/>
              <a:t> </a:t>
            </a:r>
            <a:r>
              <a:rPr lang="en-US" sz="2400" dirty="0" err="1"/>
              <a:t>og</a:t>
            </a:r>
            <a:r>
              <a:rPr lang="en-US" sz="2400" dirty="0"/>
              <a:t> </a:t>
            </a:r>
            <a:r>
              <a:rPr lang="en-US" sz="2400" dirty="0" err="1"/>
              <a:t>torsdag</a:t>
            </a:r>
            <a:r>
              <a:rPr lang="en-US" sz="2400" dirty="0"/>
              <a:t> morgen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Vi mangler et par </a:t>
            </a:r>
            <a:r>
              <a:rPr lang="en-US" sz="2400" dirty="0" err="1"/>
              <a:t>stykker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err="1"/>
              <a:t>Kontakt</a:t>
            </a:r>
            <a:r>
              <a:rPr lang="en-US" sz="2400" dirty="0"/>
              <a:t> Thomas  </a:t>
            </a:r>
            <a:r>
              <a:rPr lang="en-US" sz="2400" dirty="0">
                <a:solidFill>
                  <a:srgbClr val="F67B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s224855@student.dtu.dk</a:t>
            </a:r>
            <a:r>
              <a:rPr lang="en-US" sz="2400" dirty="0">
                <a:solidFill>
                  <a:srgbClr val="F67B00"/>
                </a:solidFill>
              </a:rPr>
              <a:t> </a:t>
            </a:r>
            <a:endParaRPr lang="en-US" dirty="0">
              <a:solidFill>
                <a:srgbClr val="F67B00"/>
              </a:solidFill>
            </a:endParaRP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4B0B25-36CA-F7F3-FB36-0A52A493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E1522-C31D-4E1D-A2D1-4327379C711B}" type="datetime1">
              <a:rPr lang="da-DK" smtClean="0"/>
              <a:t>11-03-2024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1292A28-7A3E-6D7F-AAB2-6847554D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Roast er en ting igen</a:t>
            </a:r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AA796B7-FABD-526D-8FAD-FF0CFE47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DAA9C-6A0C-4F28-842F-9E404FB1BCC0}" type="slidenum">
              <a:rPr lang="da-DK" smtClean="0"/>
              <a:t>9</a:t>
            </a:fld>
            <a:endParaRPr lang="da-DK"/>
          </a:p>
        </p:txBody>
      </p: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C7A05234-9AD7-0C65-7297-F5904F00C056}"/>
              </a:ext>
            </a:extLst>
          </p:cNvPr>
          <p:cNvCxnSpPr/>
          <p:nvPr/>
        </p:nvCxnSpPr>
        <p:spPr>
          <a:xfrm flipH="1" flipV="1">
            <a:off x="10708849" y="3167406"/>
            <a:ext cx="84842" cy="1989056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kstfelt 11">
            <a:extLst>
              <a:ext uri="{FF2B5EF4-FFF2-40B4-BE49-F238E27FC236}">
                <a16:creationId xmlns:a16="http://schemas.microsoft.com/office/drawing/2014/main" id="{40C09058-E572-D002-1580-3429987F254F}"/>
              </a:ext>
            </a:extLst>
          </p:cNvPr>
          <p:cNvSpPr txBox="1"/>
          <p:nvPr/>
        </p:nvSpPr>
        <p:spPr>
          <a:xfrm>
            <a:off x="9615340" y="5062318"/>
            <a:ext cx="2356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67B00"/>
                </a:solidFill>
              </a:rPr>
              <a:t>Roadrunners</a:t>
            </a:r>
            <a:endParaRPr lang="da-DK" sz="2400" dirty="0">
              <a:solidFill>
                <a:srgbClr val="F67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6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rugerdefineret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F67B00"/>
      </a:accent1>
      <a:accent2>
        <a:srgbClr val="17406D"/>
      </a:accent2>
      <a:accent3>
        <a:srgbClr val="FFC000"/>
      </a:accent3>
      <a:accent4>
        <a:srgbClr val="59A9F2"/>
      </a:accent4>
      <a:accent5>
        <a:srgbClr val="90C6F6"/>
      </a:accent5>
      <a:accent6>
        <a:srgbClr val="C7E2FA"/>
      </a:accent6>
      <a:hlink>
        <a:srgbClr val="FED394"/>
      </a:hlink>
      <a:folHlink>
        <a:srgbClr val="FFBE5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f01cb8-7773-4a0f-9103-d0c81ba92599" xsi:nil="true"/>
    <lcf76f155ced4ddcb4097134ff3c332f xmlns="5420c23f-d262-47a6-b4e1-d66a2c1a0bf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010B3F84DC554786C4B168019A407E" ma:contentTypeVersion="17" ma:contentTypeDescription="Opret et nyt dokument." ma:contentTypeScope="" ma:versionID="b8eac1705c478e626278e93d91612e7c">
  <xsd:schema xmlns:xsd="http://www.w3.org/2001/XMLSchema" xmlns:xs="http://www.w3.org/2001/XMLSchema" xmlns:p="http://schemas.microsoft.com/office/2006/metadata/properties" xmlns:ns2="5420c23f-d262-47a6-b4e1-d66a2c1a0bf2" xmlns:ns3="d5f01cb8-7773-4a0f-9103-d0c81ba92599" targetNamespace="http://schemas.microsoft.com/office/2006/metadata/properties" ma:root="true" ma:fieldsID="d33cae2c79bb7ffeaa12e8e6a6e8c4fc" ns2:_="" ns3:_="">
    <xsd:import namespace="5420c23f-d262-47a6-b4e1-d66a2c1a0bf2"/>
    <xsd:import namespace="d5f01cb8-7773-4a0f-9103-d0c81ba92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0c23f-d262-47a6-b4e1-d66a2c1a0b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ledmærker" ma:readOnly="false" ma:fieldId="{5cf76f15-5ced-4ddc-b409-7134ff3c332f}" ma:taxonomyMulti="true" ma:sspId="b2102423-6c9a-45d0-aa71-0069027da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f01cb8-7773-4a0f-9103-d0c81ba9259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a6ddb18-014d-4d10-bd3e-eb19a33ca63e}" ma:internalName="TaxCatchAll" ma:showField="CatchAllData" ma:web="d5f01cb8-7773-4a0f-9103-d0c81ba92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437D21-640F-4635-A8ED-CAF415A63C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2168EF-DB87-4DF6-9B5C-C81CD5C5889D}">
  <ds:schemaRefs>
    <ds:schemaRef ds:uri="http://purl.org/dc/elements/1.1/"/>
    <ds:schemaRef ds:uri="http://purl.org/dc/terms/"/>
    <ds:schemaRef ds:uri="0a423c07-f3a5-4d79-a6bb-854eb329e0a1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e51c8c0d-7a8e-4edb-a777-9c926a620731"/>
    <ds:schemaRef ds:uri="http://schemas.openxmlformats.org/package/2006/metadata/core-properties"/>
    <ds:schemaRef ds:uri="http://purl.org/dc/dcmitype/"/>
    <ds:schemaRef ds:uri="d5f01cb8-7773-4a0f-9103-d0c81ba92599"/>
    <ds:schemaRef ds:uri="5420c23f-d262-47a6-b4e1-d66a2c1a0bf2"/>
  </ds:schemaRefs>
</ds:datastoreItem>
</file>

<file path=customXml/itemProps3.xml><?xml version="1.0" encoding="utf-8"?>
<ds:datastoreItem xmlns:ds="http://schemas.openxmlformats.org/officeDocument/2006/customXml" ds:itemID="{623F8878-CA1A-453D-8215-92DE20512D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20c23f-d262-47a6-b4e1-d66a2c1a0bf2"/>
    <ds:schemaRef ds:uri="d5f01cb8-7773-4a0f-9103-d0c81ba92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46338</TotalTime>
  <Words>564</Words>
  <Application>Microsoft Office PowerPoint</Application>
  <PresentationFormat>Widescreen</PresentationFormat>
  <Paragraphs>213</Paragraphs>
  <Slides>12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3" baseType="lpstr">
      <vt:lpstr>Office-tema</vt:lpstr>
      <vt:lpstr>Meeting:  05/03-2024</vt:lpstr>
      <vt:lpstr>Valg af ordstyrer og referent</vt:lpstr>
      <vt:lpstr>Opsummering og status fra sidste møde</vt:lpstr>
      <vt:lpstr>Agenda</vt:lpstr>
      <vt:lpstr>Tidsplan original:</vt:lpstr>
      <vt:lpstr>Tidsplan opdateret:</vt:lpstr>
      <vt:lpstr>Overblik over projekter (mech)</vt:lpstr>
      <vt:lpstr>Overblik over projekter (Elektro)</vt:lpstr>
      <vt:lpstr>DTU Åbenthus (5 min)</vt:lpstr>
      <vt:lpstr>Projekt Status (18 min)</vt:lpstr>
      <vt:lpstr>Agenda punkter til næste møde og tidspunkt</vt:lpstr>
      <vt:lpstr>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Chassis meeting</dc:title>
  <dc:creator>victor pisinger</dc:creator>
  <cp:lastModifiedBy>victor pisinger</cp:lastModifiedBy>
  <cp:revision>66</cp:revision>
  <cp:lastPrinted>2023-12-14T09:29:58Z</cp:lastPrinted>
  <dcterms:created xsi:type="dcterms:W3CDTF">2023-02-27T07:57:16Z</dcterms:created>
  <dcterms:modified xsi:type="dcterms:W3CDTF">2024-03-11T14:34:50Z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0x010100BC010B3F84DC554786C4B168019A407E</vt:lpwstr>
  </property>
  <property fmtid="{D5CDD505-2E9C-101B-9397-08002B2CF9AE}" pid="3" name="MediaServiceImageTags">
    <vt:lpwstr/>
  </property>
</Properties>
</file>