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6EC1A-5861-4013-A79B-E531937837C6}" v="3" dt="2020-01-04T09:42:56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Ørskov Dieckmann Pedersen" userId="6a46f1bd-0271-46bc-b085-b281563c7946" providerId="ADAL" clId="{6AA6EC1A-5861-4013-A79B-E531937837C6}"/>
    <pc:docChg chg="undo custSel addSld delSld modSld">
      <pc:chgData name="Martin Ørskov Dieckmann Pedersen" userId="6a46f1bd-0271-46bc-b085-b281563c7946" providerId="ADAL" clId="{6AA6EC1A-5861-4013-A79B-E531937837C6}" dt="2020-01-04T09:57:37.251" v="946" actId="20577"/>
      <pc:docMkLst>
        <pc:docMk/>
      </pc:docMkLst>
      <pc:sldChg chg="modSp">
        <pc:chgData name="Martin Ørskov Dieckmann Pedersen" userId="6a46f1bd-0271-46bc-b085-b281563c7946" providerId="ADAL" clId="{6AA6EC1A-5861-4013-A79B-E531937837C6}" dt="2020-01-04T09:42:44.534" v="791" actId="20577"/>
        <pc:sldMkLst>
          <pc:docMk/>
          <pc:sldMk cId="2812210821" sldId="259"/>
        </pc:sldMkLst>
        <pc:spChg chg="mod">
          <ac:chgData name="Martin Ørskov Dieckmann Pedersen" userId="6a46f1bd-0271-46bc-b085-b281563c7946" providerId="ADAL" clId="{6AA6EC1A-5861-4013-A79B-E531937837C6}" dt="2020-01-04T09:42:44.534" v="791" actId="20577"/>
          <ac:spMkLst>
            <pc:docMk/>
            <pc:sldMk cId="2812210821" sldId="259"/>
            <ac:spMk id="3" creationId="{C62E3275-62C9-478C-BFEF-4529A9F5F4CA}"/>
          </ac:spMkLst>
        </pc:spChg>
      </pc:sldChg>
      <pc:sldChg chg="modSp">
        <pc:chgData name="Martin Ørskov Dieckmann Pedersen" userId="6a46f1bd-0271-46bc-b085-b281563c7946" providerId="ADAL" clId="{6AA6EC1A-5861-4013-A79B-E531937837C6}" dt="2020-01-04T09:54:19.619" v="937" actId="20577"/>
        <pc:sldMkLst>
          <pc:docMk/>
          <pc:sldMk cId="154575900" sldId="260"/>
        </pc:sldMkLst>
        <pc:spChg chg="mod">
          <ac:chgData name="Martin Ørskov Dieckmann Pedersen" userId="6a46f1bd-0271-46bc-b085-b281563c7946" providerId="ADAL" clId="{6AA6EC1A-5861-4013-A79B-E531937837C6}" dt="2020-01-04T09:54:19.619" v="937" actId="20577"/>
          <ac:spMkLst>
            <pc:docMk/>
            <pc:sldMk cId="154575900" sldId="260"/>
            <ac:spMk id="3" creationId="{D766F790-275A-409B-B0DC-4145648DB693}"/>
          </ac:spMkLst>
        </pc:spChg>
      </pc:sldChg>
      <pc:sldChg chg="modSp add">
        <pc:chgData name="Martin Ørskov Dieckmann Pedersen" userId="6a46f1bd-0271-46bc-b085-b281563c7946" providerId="ADAL" clId="{6AA6EC1A-5861-4013-A79B-E531937837C6}" dt="2020-01-04T09:57:37.251" v="946" actId="20577"/>
        <pc:sldMkLst>
          <pc:docMk/>
          <pc:sldMk cId="3917083251" sldId="261"/>
        </pc:sldMkLst>
        <pc:spChg chg="mod">
          <ac:chgData name="Martin Ørskov Dieckmann Pedersen" userId="6a46f1bd-0271-46bc-b085-b281563c7946" providerId="ADAL" clId="{6AA6EC1A-5861-4013-A79B-E531937837C6}" dt="2020-01-04T09:26:39.472" v="12" actId="20577"/>
          <ac:spMkLst>
            <pc:docMk/>
            <pc:sldMk cId="3917083251" sldId="261"/>
            <ac:spMk id="2" creationId="{A9A1B0EF-F3FF-457A-8782-3BF939B3639E}"/>
          </ac:spMkLst>
        </pc:spChg>
        <pc:spChg chg="mod">
          <ac:chgData name="Martin Ørskov Dieckmann Pedersen" userId="6a46f1bd-0271-46bc-b085-b281563c7946" providerId="ADAL" clId="{6AA6EC1A-5861-4013-A79B-E531937837C6}" dt="2020-01-04T09:57:37.251" v="946" actId="20577"/>
          <ac:spMkLst>
            <pc:docMk/>
            <pc:sldMk cId="3917083251" sldId="261"/>
            <ac:spMk id="3" creationId="{1A491A95-8922-4A80-B6CF-1701BF15BF2C}"/>
          </ac:spMkLst>
        </pc:spChg>
      </pc:sldChg>
      <pc:sldChg chg="modSp add del">
        <pc:chgData name="Martin Ørskov Dieckmann Pedersen" userId="6a46f1bd-0271-46bc-b085-b281563c7946" providerId="ADAL" clId="{6AA6EC1A-5861-4013-A79B-E531937837C6}" dt="2020-01-04T09:43:02.646" v="797" actId="2696"/>
        <pc:sldMkLst>
          <pc:docMk/>
          <pc:sldMk cId="1977790081" sldId="262"/>
        </pc:sldMkLst>
        <pc:spChg chg="mod">
          <ac:chgData name="Martin Ørskov Dieckmann Pedersen" userId="6a46f1bd-0271-46bc-b085-b281563c7946" providerId="ADAL" clId="{6AA6EC1A-5861-4013-A79B-E531937837C6}" dt="2020-01-04T09:42:59.835" v="796" actId="20577"/>
          <ac:spMkLst>
            <pc:docMk/>
            <pc:sldMk cId="1977790081" sldId="262"/>
            <ac:spMk id="2" creationId="{C9FCCF37-6250-4E06-8E0C-BE0285AE79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D20F1-DCE0-4597-A7A5-6203D4B74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8640F70-6CB7-4B78-9B7B-C2CBAF6CF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A736D4-1851-47E0-A441-83AA12F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B1E-3D75-4BA0-88AA-238B1D57003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8E3290-4BE2-4175-8A1F-3FB74A08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8121ECA-B402-4603-84F0-3DF1B565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A22B-7423-4476-9302-1D7893361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E44A6-DFF4-4696-8FCF-BBF3EA3B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726355A-E534-470E-9183-C07501548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999088D-128D-4EE6-934A-B6D21FA3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B1E-3D75-4BA0-88AA-238B1D57003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7AB01F3-AAFF-4BB4-88C6-4003FF45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4269AEC-C470-4D66-9CAD-5A603024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A22B-7423-4476-9302-1D7893361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1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D0AE10E-00CA-4791-9E0F-73D590645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7458C53-A277-41EB-962B-C1E48997D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35C6A8-C21A-4EED-ADC4-B198B695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B1E-3D75-4BA0-88AA-238B1D57003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5F20835-825D-41A1-B0C7-08EC5EDF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83EC990-793E-452D-BB03-7D8D5574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A22B-7423-4476-9302-1D7893361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0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8F5EF-3C6F-4E1E-99DA-1E1D9359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7D8527F-CF88-4C7D-806A-E156BC96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140359-5B5E-487A-9E5A-42CEFDD3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B1E-3D75-4BA0-88AA-238B1D57003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74EAAD2-0D12-4505-9AD5-B05078B6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A6C325-8F5D-4239-9148-B724CB78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A22B-7423-4476-9302-1D7893361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6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A63FE-3879-4239-B689-F601B998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C03E38C-6796-4F1A-A8D0-481E9AE48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BB11F3-A332-466E-AF6D-DA8595D3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B1E-3D75-4BA0-88AA-238B1D57003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B134EA-BDBC-47D6-A112-3CF1C86D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4EB256-FE77-4105-ABBF-75230B7C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A22B-7423-4476-9302-1D7893361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23C88-5E31-486F-B693-CEBB6FA6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2B28AA1-EFAF-4EED-A29E-1C40FF828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EDF0EEE-216F-4A21-B2C1-472533D7C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87D3E7-66A0-4ACB-80AA-1C820BDA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B1E-3D75-4BA0-88AA-238B1D57003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080037-3B89-4CA2-96A5-746B158D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150D631-41BC-4228-9956-173F9A11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A22B-7423-4476-9302-1D7893361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1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38C001-95D3-42DF-BF12-98B98635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EF88AB2-F4BA-410D-94C2-C171A6C6F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6615D6F-1AB8-41CB-9B57-2C7958C7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D38927E-D48A-43B4-BE6A-6D16579CF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30A92CC-AA0E-4643-8766-7415CA242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AE42D84-7BCD-48BD-BDCF-3861F103F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B1E-3D75-4BA0-88AA-238B1D57003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64C2AA2-EE1D-4D46-8799-1AE85291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E9F907E2-6461-4E8E-90F6-9C459CBC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A22B-7423-4476-9302-1D7893361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4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4E148-A743-48B6-8D2D-4D4F9398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C413A32-A8F0-4E92-BEF2-7786C900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B1E-3D75-4BA0-88AA-238B1D57003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D8991E7-B779-4D5F-81F9-45DED646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1FAED8B-C4C3-4CE8-A11B-356903E9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A22B-7423-4476-9302-1D7893361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4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77D47D2-F692-45A6-BC5B-590013E4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B1E-3D75-4BA0-88AA-238B1D57003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17BA5AE-308A-4D62-BADB-4F162BB6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7A59EBE-6E11-471C-8604-29CB63C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A22B-7423-4476-9302-1D7893361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5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329A4-E619-4792-86AE-F517644B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F350F1-6C90-49EC-8376-E210E3E4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CCAD779-01EE-41F9-B732-52B5701F9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A451985-AE42-4FBF-8473-A9F60DCE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B1E-3D75-4BA0-88AA-238B1D57003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B38B04-CCFE-4EE2-964B-3809235F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76E3D4C-5E7E-4F6E-92E4-880AC116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A22B-7423-4476-9302-1D7893361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8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A8194-323A-4329-A801-591460827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71106EC-B676-4CD9-87F7-48B11A099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AA4BB59-548E-4C76-821B-41D00E837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1132B42-6457-416B-8514-C2829C61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EB1E-3D75-4BA0-88AA-238B1D57003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298B0E2-9BD5-418C-8875-4EEEC30B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9339D57-3652-453C-B266-859C3F59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DA22B-7423-4476-9302-1D7893361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88B5B55-646C-487D-BBC9-88A68F6F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ACE3EDD-A0D8-4072-9EEE-F3E0B505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F409DAB-E801-4428-9FCA-66BE96D1C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6EB1E-3D75-4BA0-88AA-238B1D570031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3C8115-F852-4544-9398-49D89D2E8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151620-AB41-4FAA-AEDE-92D94DCC3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A22B-7423-4476-9302-1D7893361F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8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tteryuniversity.com/learn/article/types_of_lithium_io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D3813-F9D1-4BE6-8D95-4776659F1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0939"/>
            <a:ext cx="9144000" cy="878730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Storage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E8E510C-BF4C-4E80-BD17-7DD8ED0CD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3238"/>
            <a:ext cx="9144000" cy="1655762"/>
          </a:xfrm>
        </p:spPr>
        <p:txBody>
          <a:bodyPr/>
          <a:lstStyle/>
          <a:p>
            <a:r>
              <a:rPr lang="en-US" dirty="0"/>
              <a:t>Battery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187F8014-9F03-449A-8C0D-11AEC0EC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9" y="1469669"/>
            <a:ext cx="7190555" cy="4992661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B09C6248-7D08-4A54-AD66-3DA2FBCBB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7" t="47434" r="34702" b="19402"/>
          <a:stretch/>
        </p:blipFill>
        <p:spPr>
          <a:xfrm>
            <a:off x="6096000" y="2213419"/>
            <a:ext cx="5476702" cy="37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9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E7973-D61B-4233-A264-243A91B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Li-ion </a:t>
            </a:r>
          </a:p>
        </p:txBody>
      </p:sp>
      <p:pic>
        <p:nvPicPr>
          <p:cNvPr id="1026" name="Picture 2" descr="Battery Chemistries">
            <a:extLst>
              <a:ext uri="{FF2B5EF4-FFF2-40B4-BE49-F238E27FC236}">
                <a16:creationId xmlns:a16="http://schemas.microsoft.com/office/drawing/2014/main" id="{02E594D7-BD98-4C52-B0CA-7016A9CB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255" y="1466244"/>
            <a:ext cx="7699490" cy="476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7B1EE643-372B-4C58-8075-56B18240082F}"/>
              </a:ext>
            </a:extLst>
          </p:cNvPr>
          <p:cNvSpPr txBox="1"/>
          <p:nvPr/>
        </p:nvSpPr>
        <p:spPr>
          <a:xfrm>
            <a:off x="423949" y="6234525"/>
            <a:ext cx="684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https://batteryuniversity.com/learn/article/types_of_lithium_ion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5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3C229-600E-4AA8-8251-2A01D682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Mostly used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6D2ED4-47D2-4F4A-8E5E-43E2DB8A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NMC - LiNiCoMnO2</a:t>
            </a:r>
            <a:r>
              <a:rPr lang="en-US" dirty="0">
                <a:effectLst/>
              </a:rPr>
              <a:t> is widely used for powertrains in EVs</a:t>
            </a:r>
          </a:p>
          <a:p>
            <a:r>
              <a:rPr lang="en-US" dirty="0"/>
              <a:t>High specific energy: 150–220Wh/kg</a:t>
            </a:r>
          </a:p>
          <a:p>
            <a:r>
              <a:rPr lang="en-US" dirty="0"/>
              <a:t>Safer than NCA and LCO chemistry (NMC tolerates higher temperatures)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5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DBB28-93FD-4BC9-9E44-425D83EE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Sunswift</a:t>
            </a:r>
            <a:r>
              <a:rPr lang="en-US" dirty="0"/>
              <a:t> </a:t>
            </a:r>
            <a:r>
              <a:rPr lang="en-US" dirty="0" err="1"/>
              <a:t>eVe</a:t>
            </a:r>
            <a:r>
              <a:rPr lang="en-US" dirty="0"/>
              <a:t> battery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2E3275-62C9-478C-BFEF-4529A9F5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1326 Li-ion</a:t>
            </a:r>
          </a:p>
          <a:p>
            <a:pPr lvl="1"/>
            <a:r>
              <a:rPr lang="en-US" dirty="0"/>
              <a:t>Could be </a:t>
            </a:r>
            <a:r>
              <a:rPr lang="pl-PL" dirty="0"/>
              <a:t>Panasonic NCR18650B 3350mAh - 6.7A (NMC)</a:t>
            </a:r>
            <a:endParaRPr lang="en-US" dirty="0"/>
          </a:p>
          <a:p>
            <a:r>
              <a:rPr lang="en-US" dirty="0"/>
              <a:t>Configuration: 39s34p =&gt; 113 Ah &amp; 113.1 - 163.8 V =&gt; 16 kWh</a:t>
            </a:r>
          </a:p>
          <a:p>
            <a:r>
              <a:rPr lang="en-US" dirty="0"/>
              <a:t>Range on single charge 800km</a:t>
            </a:r>
          </a:p>
          <a:p>
            <a:r>
              <a:rPr lang="en-US" dirty="0"/>
              <a:t>Dimensions: 702mm x 612mm x 65mm</a:t>
            </a:r>
          </a:p>
          <a:p>
            <a:r>
              <a:rPr lang="en-US" dirty="0"/>
              <a:t>Weight: 63 kg</a:t>
            </a:r>
          </a:p>
          <a:p>
            <a:r>
              <a:rPr lang="en-US" dirty="0"/>
              <a:t>Cost: +33.000 DKK </a:t>
            </a:r>
          </a:p>
          <a:p>
            <a:r>
              <a:rPr lang="en-US" dirty="0"/>
              <a:t>Extra materials cost: +5000 DKK</a:t>
            </a:r>
          </a:p>
          <a:p>
            <a:r>
              <a:rPr lang="en-US" dirty="0"/>
              <a:t>Battery pack is slightly larger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1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C28C4-CB38-4490-BEE0-A24FBF53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Management System (BMS)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66F790-275A-409B-B0DC-4145648D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supplier </a:t>
            </a:r>
            <a:r>
              <a:rPr lang="en-US" dirty="0" err="1"/>
              <a:t>LiTHIUM</a:t>
            </a:r>
            <a:r>
              <a:rPr lang="en-US" dirty="0"/>
              <a:t> BALANCE A/S</a:t>
            </a:r>
          </a:p>
          <a:p>
            <a:pPr lvl="1"/>
            <a:r>
              <a:rPr lang="en-US" dirty="0"/>
              <a:t>Danish company – started at DTU</a:t>
            </a:r>
          </a:p>
          <a:p>
            <a:pPr lvl="1"/>
            <a:r>
              <a:rPr lang="en-US" dirty="0"/>
              <a:t>Makes advanced, robust and reliable BMS</a:t>
            </a:r>
          </a:p>
          <a:p>
            <a:pPr lvl="1"/>
            <a:r>
              <a:rPr lang="en-US" dirty="0"/>
              <a:t>Price unknown, </a:t>
            </a:r>
          </a:p>
          <a:p>
            <a:r>
              <a:rPr lang="en-US" dirty="0"/>
              <a:t>Off the shelf BMS can usually only handle up until 20 cells in series and cost is between 60-160 EUR depending on the features.</a:t>
            </a:r>
          </a:p>
          <a:p>
            <a:r>
              <a:rPr lang="en-US" dirty="0"/>
              <a:t>Dimensions: small PCBs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1B0EF-F3FF-457A-8782-3BF939B3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491A95-8922-4A80-B6CF-1701BF15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the safety and communications circuits around the module </a:t>
            </a:r>
          </a:p>
          <a:p>
            <a:r>
              <a:rPr lang="en-US" dirty="0"/>
              <a:t>Most important is the BMS </a:t>
            </a:r>
          </a:p>
          <a:p>
            <a:pPr lvl="1"/>
            <a:r>
              <a:rPr lang="en-US" dirty="0"/>
              <a:t>Guy from </a:t>
            </a:r>
            <a:r>
              <a:rPr lang="en-US"/>
              <a:t>UNSW said </a:t>
            </a:r>
            <a:r>
              <a:rPr lang="en-US" dirty="0"/>
              <a:t>this must be bought</a:t>
            </a:r>
          </a:p>
          <a:p>
            <a:pPr lvl="1"/>
            <a:r>
              <a:rPr lang="en-US" dirty="0"/>
              <a:t>Hopefully </a:t>
            </a:r>
            <a:r>
              <a:rPr lang="en-US" dirty="0" err="1"/>
              <a:t>LiTHIUM</a:t>
            </a:r>
            <a:r>
              <a:rPr lang="en-US" dirty="0"/>
              <a:t> BALANCE A/S can help us with this</a:t>
            </a:r>
          </a:p>
          <a:p>
            <a:r>
              <a:rPr lang="en-US" dirty="0"/>
              <a:t>Charging</a:t>
            </a:r>
          </a:p>
          <a:p>
            <a:pPr lvl="1"/>
            <a:r>
              <a:rPr lang="en-US" dirty="0"/>
              <a:t>Defined in regulation 2.5.20</a:t>
            </a:r>
          </a:p>
          <a:p>
            <a:pPr lvl="1"/>
            <a:r>
              <a:rPr lang="en-US" dirty="0" err="1"/>
              <a:t>PowerLabDK</a:t>
            </a:r>
            <a:r>
              <a:rPr lang="en-US" dirty="0"/>
              <a:t>, situated in building 329</a:t>
            </a:r>
          </a:p>
          <a:p>
            <a:r>
              <a:rPr lang="en-US" dirty="0"/>
              <a:t>Cooling</a:t>
            </a:r>
          </a:p>
          <a:p>
            <a:pPr lvl="1"/>
            <a:r>
              <a:rPr lang="en-US" dirty="0"/>
              <a:t>Active adds weight and uses extra energy</a:t>
            </a:r>
          </a:p>
          <a:p>
            <a:r>
              <a:rPr lang="en-US" dirty="0"/>
              <a:t>Mounting it so it can sustain a 20g acceleration [2.5.13]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8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010B3F84DC554786C4B168019A407E" ma:contentTypeVersion="17" ma:contentTypeDescription="Create a new document." ma:contentTypeScope="" ma:versionID="4fdea9da5263a639224c0b815ccda6e2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010a6216c00bfa64a7c1a3186ede0495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ECA0D38-5733-4D78-8B39-AA1AFC5E6075}"/>
</file>

<file path=customXml/itemProps2.xml><?xml version="1.0" encoding="utf-8"?>
<ds:datastoreItem xmlns:ds="http://schemas.openxmlformats.org/officeDocument/2006/customXml" ds:itemID="{7DA4A3D4-F8E5-4160-B2D8-3C9B3DC96A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54762-8573-4575-98D9-4C45B45CD29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239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Energy Storage</vt:lpstr>
      <vt:lpstr>Types of Li-ion </vt:lpstr>
      <vt:lpstr>Mostly used</vt:lpstr>
      <vt:lpstr>Sunswift eVe battery</vt:lpstr>
      <vt:lpstr>Battery Management System (BMS)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Storage</dc:title>
  <dc:creator>Martin Ørskov Dieckmann Pedersen</dc:creator>
  <cp:lastModifiedBy>Martin Ørskov Dieckmann Pedersen</cp:lastModifiedBy>
  <cp:revision>10</cp:revision>
  <dcterms:created xsi:type="dcterms:W3CDTF">2020-01-03T12:39:49Z</dcterms:created>
  <dcterms:modified xsi:type="dcterms:W3CDTF">2020-01-04T09:57:38Z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</Properties>
</file>