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F1D12-89FC-4631-BDC1-5D3B1C42D697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B2CDC-BB76-4D7A-9D42-DC670B0D2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247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D5E6-427F-0DD2-47F3-9ED60A1E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659D-CB3D-1E64-44C0-85888F8F3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BB55-E923-8BD6-3F1D-5F6EFC11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EF48-FE2E-7659-AC2B-18573945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7C37F-31E8-AF75-4CFC-AA20A224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12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8B56-34A2-AEDC-4C0A-FD0FC8B2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E0B7-0CCF-3F0D-6F97-C462A4E5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AFE9-3D69-25B5-8BAA-DF7AF78B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CFE9-D9EB-6F6E-6410-70A8AE9B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2415-7DF6-10C9-5D73-2993DC98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804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CB9A6-C8E8-D65B-DFF1-2388EC245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3709B-DBCC-E282-23A7-B709A63B7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E7D1-AB6E-DFD5-29A5-CD25B29F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CE0A7-C8B9-736F-A0AD-F539D78F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094C-6A86-0B30-E490-B914B0E6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790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3976-6E6F-E126-47E0-4192242E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77E7-6BB0-B58E-87D9-DB4A93A5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8B944-B276-D4C6-244F-83002A3B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6213-E215-8FFC-EFB8-03097F28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271E-4038-925B-1A96-F0285903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95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AE1C-D405-81EF-CE1B-8AECAA3C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DD17-5B63-15B1-C586-8A5C1D4F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820F-7123-6043-CA77-EB8D31DE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10687-E77E-26C5-15EA-2F8FBAF4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E2D7-509D-4615-0906-4C3917F0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04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00B1-8D80-C714-F537-0945059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DB41-EADB-2ACD-78B4-CD4E4E79C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EFF5-BC28-1D78-44B1-BDDD4B2E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C244-AED5-F9E8-3B2C-D0FA46AE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83A0F-8CB5-6247-94AD-25C32373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A1FDE-65B1-B5D2-F24D-492E4F5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503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34BB-14A1-2468-31CB-5677573E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A16-62D1-4C27-7E23-AB795C5A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DCBF3-5BF6-3318-99F4-6789CC8E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E5C0D-02D6-030C-8BD5-6BB8DAD21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5E6A2-1E6C-FC63-65AD-D80D24883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7C354-21ED-1D8A-ACC0-83B88F09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A14EC-F1E6-103D-40DB-392BDC81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6A275-83A6-CEEC-3B16-27A4ED1A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69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B7DA-02CE-78A1-4D33-4448DEE6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222F-A035-FD73-CE11-3F0EB8D5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94635-AE11-128F-1580-05445F2F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E0870-EBE8-F8CC-ED66-DCBF9DD7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878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EC49B-4608-D4D9-03B9-09E48A18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B4965-DB9B-6A4C-7B53-FA982B64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E392C-C9CA-4294-E456-86E1C0CF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6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569F-7FD3-4BB2-44ED-A06E8C3B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6D2F-D2DE-E3A2-7725-7DC2B70F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F6E44-2297-07E0-0E58-1EF0A194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1D983-7EA9-7AE0-8106-01DEAE87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095BC-ACEE-B82D-15B3-85735C67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9C724-86F3-2B62-928A-3078AA85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968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1A34-92A7-286C-3A17-4FA92E0A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B4940-CCB7-82EA-5120-B3BF29DD1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CF4A2-9E6F-95FA-CB42-F015C1BE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5A4DD-1EE7-8460-7936-3F826202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00AC-52E5-F4AA-6833-9BBF4A02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94048-CD6F-E63E-3A30-5DA5D566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645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59C3F-BFAD-0C68-0449-8664DED4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4263F-CED0-2845-C4CB-B1A5CE8D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4D9A-5CAA-52AE-614B-E13F9AA51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8705C-E1AE-48E1-9CD5-BDDCBBC04B64}" type="datetimeFigureOut">
              <a:rPr lang="da-DK" smtClean="0"/>
              <a:t>26-07-2024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C99A-F42E-2665-CABD-89F22D7A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D6390-5627-AC54-E9BF-954998415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2319-0E01-4CBE-9713-286E83EB609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59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6684-66EB-4410-AE2E-3A689625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4EDF-5215-EDCC-4013-F7069AF7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Batteries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from a VW ID.3</a:t>
            </a:r>
          </a:p>
          <a:p>
            <a:r>
              <a:rPr lang="en-US" dirty="0"/>
              <a:t>Total/nominal cell mass needs be confirmed.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32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F7F36-0688-9137-7E8B-B61D4A7F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456201"/>
              </p:ext>
            </p:extLst>
          </p:nvPr>
        </p:nvGraphicFramePr>
        <p:xfrm>
          <a:off x="350577" y="1998134"/>
          <a:ext cx="2039406" cy="1679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703">
                  <a:extLst>
                    <a:ext uri="{9D8B030D-6E8A-4147-A177-3AD203B41FA5}">
                      <a16:colId xmlns:a16="http://schemas.microsoft.com/office/drawing/2014/main" val="318324801"/>
                    </a:ext>
                  </a:extLst>
                </a:gridCol>
                <a:gridCol w="1019703">
                  <a:extLst>
                    <a:ext uri="{9D8B030D-6E8A-4147-A177-3AD203B41FA5}">
                      <a16:colId xmlns:a16="http://schemas.microsoft.com/office/drawing/2014/main" val="1122847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Configuration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8s3p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946344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Model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LGX E78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2727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Nominal capacity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234 Ah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021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Nominal energy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6.85 kWh / 24.66 MJ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471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Min voltage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20.8 V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725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Max voltage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33.6 V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13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Weight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 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68648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BF0E1B-2062-D966-8544-E13E214B1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27682"/>
              </p:ext>
            </p:extLst>
          </p:nvPr>
        </p:nvGraphicFramePr>
        <p:xfrm>
          <a:off x="2815983" y="1998134"/>
          <a:ext cx="2041314" cy="1506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657">
                  <a:extLst>
                    <a:ext uri="{9D8B030D-6E8A-4147-A177-3AD203B41FA5}">
                      <a16:colId xmlns:a16="http://schemas.microsoft.com/office/drawing/2014/main" val="2339826982"/>
                    </a:ext>
                  </a:extLst>
                </a:gridCol>
                <a:gridCol w="1020657">
                  <a:extLst>
                    <a:ext uri="{9D8B030D-6E8A-4147-A177-3AD203B41FA5}">
                      <a16:colId xmlns:a16="http://schemas.microsoft.com/office/drawing/2014/main" val="4142725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Dimension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51*9.5*0.9cm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0098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Chemistry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NCM 712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6959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Nominal Voltage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50" dirty="0">
                          <a:effectLst/>
                        </a:rPr>
                        <a:t> 3.67 V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3046899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Gravimetric energy density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50" dirty="0">
                          <a:effectLst/>
                        </a:rPr>
                        <a:t> 265 </a:t>
                      </a:r>
                      <a:r>
                        <a:rPr lang="en-GB" sz="1200" kern="150" dirty="0" err="1">
                          <a:effectLst/>
                        </a:rPr>
                        <a:t>Wh</a:t>
                      </a:r>
                      <a:r>
                        <a:rPr lang="en-GB" sz="1200" kern="150" dirty="0">
                          <a:effectLst/>
                        </a:rPr>
                        <a:t>/kg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9509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>
                          <a:effectLst/>
                        </a:rPr>
                        <a:t>Weight</a:t>
                      </a:r>
                      <a:endParaRPr lang="da-DK" sz="1200" kern="15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1079.6 g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6511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kern="150" dirty="0">
                          <a:effectLst/>
                        </a:rPr>
                        <a:t>Capacity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50" dirty="0">
                          <a:effectLst/>
                        </a:rPr>
                        <a:t> 78 Ah</a:t>
                      </a:r>
                      <a:endParaRPr lang="da-DK" sz="1200" kern="15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835514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9FD000-EB26-6B01-6F2D-0F9379FEB5A4}"/>
              </a:ext>
            </a:extLst>
          </p:cNvPr>
          <p:cNvSpPr txBox="1"/>
          <p:nvPr/>
        </p:nvSpPr>
        <p:spPr>
          <a:xfrm>
            <a:off x="348669" y="1642534"/>
            <a:ext cx="204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Battery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3AE2F-A7F7-C3EF-178F-B96AA5530B10}"/>
              </a:ext>
            </a:extLst>
          </p:cNvPr>
          <p:cNvSpPr txBox="1"/>
          <p:nvPr/>
        </p:nvSpPr>
        <p:spPr>
          <a:xfrm>
            <a:off x="2815983" y="1611869"/>
            <a:ext cx="204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Battery</a:t>
            </a:r>
            <a:r>
              <a:rPr lang="da-DK" dirty="0"/>
              <a:t> Cell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DE756-4D7B-AEFF-D4F1-EFBD74EE03DE}"/>
              </a:ext>
            </a:extLst>
          </p:cNvPr>
          <p:cNvSpPr txBox="1"/>
          <p:nvPr/>
        </p:nvSpPr>
        <p:spPr>
          <a:xfrm>
            <a:off x="348669" y="296334"/>
            <a:ext cx="9438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err="1"/>
              <a:t>Battery</a:t>
            </a:r>
            <a:r>
              <a:rPr lang="da-DK" sz="2800" dirty="0"/>
              <a:t> </a:t>
            </a:r>
            <a:r>
              <a:rPr lang="da-DK" sz="2800" dirty="0" err="1"/>
              <a:t>Characteristics</a:t>
            </a: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5025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A235-1B10-01FA-9B08-D8551772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044" y="365125"/>
            <a:ext cx="6505755" cy="1995303"/>
          </a:xfrm>
        </p:spPr>
        <p:txBody>
          <a:bodyPr/>
          <a:lstStyle/>
          <a:p>
            <a:r>
              <a:rPr lang="da-DK" dirty="0" err="1"/>
              <a:t>Healthy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</a:t>
            </a:r>
            <a:r>
              <a:rPr lang="da-DK" dirty="0" err="1"/>
              <a:t>voltages</a:t>
            </a:r>
            <a:endParaRPr lang="da-DK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A7C963-4F1B-2B5A-F42D-A4BA9567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44" y="3673475"/>
            <a:ext cx="6505755" cy="2543862"/>
          </a:xfrm>
        </p:spPr>
      </p:pic>
      <p:pic>
        <p:nvPicPr>
          <p:cNvPr id="7" name="Picture 6" descr="A computer equipment on a table&#10;&#10;Description automatically generated">
            <a:extLst>
              <a:ext uri="{FF2B5EF4-FFF2-40B4-BE49-F238E27FC236}">
                <a16:creationId xmlns:a16="http://schemas.microsoft.com/office/drawing/2014/main" id="{CA8E4218-C850-7E33-F802-D4CCFB62D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87922" y="1498473"/>
            <a:ext cx="6858000" cy="38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7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A165-B27A-BAAF-1968-6C88AC8B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Confirmed</a:t>
            </a:r>
            <a:r>
              <a:rPr lang="da-DK" dirty="0"/>
              <a:t> </a:t>
            </a:r>
            <a:r>
              <a:rPr lang="da-DK" dirty="0" err="1"/>
              <a:t>battery</a:t>
            </a:r>
            <a:r>
              <a:rPr lang="da-DK" dirty="0"/>
              <a:t> </a:t>
            </a:r>
            <a:r>
              <a:rPr lang="da-DK" dirty="0" err="1"/>
              <a:t>cell</a:t>
            </a:r>
            <a:r>
              <a:rPr lang="da-DK" dirty="0"/>
              <a:t> model</a:t>
            </a:r>
          </a:p>
        </p:txBody>
      </p:sp>
      <p:pic>
        <p:nvPicPr>
          <p:cNvPr id="5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237277D-E23E-E2E2-B7CF-DC426590D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6468"/>
            <a:ext cx="5036267" cy="2468199"/>
          </a:xfrm>
        </p:spPr>
      </p:pic>
    </p:spTree>
    <p:extLst>
      <p:ext uri="{BB962C8B-B14F-4D97-AF65-F5344CB8AC3E}">
        <p14:creationId xmlns:p14="http://schemas.microsoft.com/office/powerpoint/2010/main" val="50267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C9E0-51D4-0DA1-4CF2-8C57B804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88B6-5ED7-DE39-3546-EFEFA95F7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approve</a:t>
            </a:r>
            <a:r>
              <a:rPr lang="da-DK" dirty="0"/>
              <a:t> the </a:t>
            </a:r>
            <a:r>
              <a:rPr lang="da-DK" dirty="0" err="1"/>
              <a:t>batteries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a charge test of </a:t>
            </a:r>
            <a:r>
              <a:rPr lang="da-DK" dirty="0" err="1"/>
              <a:t>them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72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F99462EC30A3B4BB5D702A5ECA8C99F" ma:contentTypeVersion="12" ma:contentTypeDescription="Opret et nyt dokument." ma:contentTypeScope="" ma:versionID="661cdbdba238c66f242b33ddf354b8e6">
  <xsd:schema xmlns:xsd="http://www.w3.org/2001/XMLSchema" xmlns:xs="http://www.w3.org/2001/XMLSchema" xmlns:p="http://schemas.microsoft.com/office/2006/metadata/properties" xmlns:ns2="6f9243fa-ff67-4b9b-8de0-4bf42a0fb191" targetNamespace="http://schemas.microsoft.com/office/2006/metadata/properties" ma:root="true" ma:fieldsID="8dd88fced2e9138841bbf494cc0c4aed" ns2:_="">
    <xsd:import namespace="6f9243fa-ff67-4b9b-8de0-4bf42a0fb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243fa-ff67-4b9b-8de0-4bf42a0fb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f9243fa-ff67-4b9b-8de0-4bf42a0fb1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BAA6EA-B69D-4646-832E-3A549CA5962F}"/>
</file>

<file path=customXml/itemProps2.xml><?xml version="1.0" encoding="utf-8"?>
<ds:datastoreItem xmlns:ds="http://schemas.openxmlformats.org/officeDocument/2006/customXml" ds:itemID="{4DCFD82A-1521-469E-B58B-A974CD60C42C}"/>
</file>

<file path=customXml/itemProps3.xml><?xml version="1.0" encoding="utf-8"?>
<ds:datastoreItem xmlns:ds="http://schemas.openxmlformats.org/officeDocument/2006/customXml" ds:itemID="{9A96AA91-0D08-4195-9D40-7B6F04787787}"/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Liberation Serif</vt:lpstr>
      <vt:lpstr>Office Theme</vt:lpstr>
      <vt:lpstr>PowerPoint Presentation</vt:lpstr>
      <vt:lpstr>PowerPoint Presentation</vt:lpstr>
      <vt:lpstr>Healthy cell voltages</vt:lpstr>
      <vt:lpstr>Confirmed battery cell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Skovgaard Jensen</dc:creator>
  <cp:lastModifiedBy>Victor Skovgaard Jensen</cp:lastModifiedBy>
  <cp:revision>2</cp:revision>
  <dcterms:created xsi:type="dcterms:W3CDTF">2024-07-26T10:28:55Z</dcterms:created>
  <dcterms:modified xsi:type="dcterms:W3CDTF">2024-07-26T13:52:08Z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0x0101008F99462EC30A3B4BB5D702A5ECA8C99F</vt:lpwstr>
  </property>
</Properties>
</file>