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62" r:id="rId5"/>
    <p:sldId id="280" r:id="rId6"/>
    <p:sldId id="277" r:id="rId7"/>
    <p:sldId id="271" r:id="rId8"/>
    <p:sldId id="302" r:id="rId9"/>
    <p:sldId id="296" r:id="rId10"/>
    <p:sldId id="298" r:id="rId11"/>
    <p:sldId id="297" r:id="rId12"/>
    <p:sldId id="304" r:id="rId13"/>
    <p:sldId id="303" r:id="rId14"/>
    <p:sldId id="279" r:id="rId15"/>
    <p:sldId id="286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B00"/>
    <a:srgbClr val="F37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9F0E9-534C-4938-BACE-918F9FC3D9CA}" v="14" dt="2023-11-14T10:40:25.650"/>
    <p1510:client id="{D5BC6C2E-CAD5-4598-84EF-D5760C07264C}" v="2" dt="2023-11-13T11:02:10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Mørkt layout 2 - Markering 1/Markerin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88" d="100"/>
          <a:sy n="88" d="100"/>
        </p:scale>
        <p:origin x="4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Mathias Pisinger" userId="S::s194483@dtu.dk::32f8785e-d6dd-43e9-b43c-fb4d1a1db7f7" providerId="AD" clId="Web-{C179F0E9-534C-4938-BACE-918F9FC3D9CA}"/>
    <pc:docChg chg="modSld">
      <pc:chgData name="Victor Mathias Pisinger" userId="S::s194483@dtu.dk::32f8785e-d6dd-43e9-b43c-fb4d1a1db7f7" providerId="AD" clId="Web-{C179F0E9-534C-4938-BACE-918F9FC3D9CA}" dt="2023-11-14T10:40:22.572" v="12" actId="20577"/>
      <pc:docMkLst>
        <pc:docMk/>
      </pc:docMkLst>
      <pc:sldChg chg="modSp">
        <pc:chgData name="Victor Mathias Pisinger" userId="S::s194483@dtu.dk::32f8785e-d6dd-43e9-b43c-fb4d1a1db7f7" providerId="AD" clId="Web-{C179F0E9-534C-4938-BACE-918F9FC3D9CA}" dt="2023-11-14T10:40:22.572" v="12" actId="20577"/>
        <pc:sldMkLst>
          <pc:docMk/>
          <pc:sldMk cId="2792077569" sldId="277"/>
        </pc:sldMkLst>
        <pc:spChg chg="mod">
          <ac:chgData name="Victor Mathias Pisinger" userId="S::s194483@dtu.dk::32f8785e-d6dd-43e9-b43c-fb4d1a1db7f7" providerId="AD" clId="Web-{C179F0E9-534C-4938-BACE-918F9FC3D9CA}" dt="2023-11-14T10:40:22.572" v="12" actId="20577"/>
          <ac:spMkLst>
            <pc:docMk/>
            <pc:sldMk cId="2792077569" sldId="277"/>
            <ac:spMk id="3" creationId="{9D775738-DCF0-A0AE-1A6D-795F07EB9AEF}"/>
          </ac:spMkLst>
        </pc:spChg>
      </pc:sldChg>
    </pc:docChg>
  </pc:docChgLst>
  <pc:docChgLst>
    <pc:chgData name="Victor Mathias Pisinger" userId="S::s194483@dtu.dk::32f8785e-d6dd-43e9-b43c-fb4d1a1db7f7" providerId="AD" clId="Web-{D5BC6C2E-CAD5-4598-84EF-D5760C07264C}"/>
    <pc:docChg chg="modSld">
      <pc:chgData name="Victor Mathias Pisinger" userId="S::s194483@dtu.dk::32f8785e-d6dd-43e9-b43c-fb4d1a1db7f7" providerId="AD" clId="Web-{D5BC6C2E-CAD5-4598-84EF-D5760C07264C}" dt="2023-11-13T11:02:08.652" v="0" actId="20577"/>
      <pc:docMkLst>
        <pc:docMk/>
      </pc:docMkLst>
      <pc:sldChg chg="modSp">
        <pc:chgData name="Victor Mathias Pisinger" userId="S::s194483@dtu.dk::32f8785e-d6dd-43e9-b43c-fb4d1a1db7f7" providerId="AD" clId="Web-{D5BC6C2E-CAD5-4598-84EF-D5760C07264C}" dt="2023-11-13T11:02:08.652" v="0" actId="20577"/>
        <pc:sldMkLst>
          <pc:docMk/>
          <pc:sldMk cId="4285374228" sldId="262"/>
        </pc:sldMkLst>
        <pc:spChg chg="mod">
          <ac:chgData name="Victor Mathias Pisinger" userId="S::s194483@dtu.dk::32f8785e-d6dd-43e9-b43c-fb4d1a1db7f7" providerId="AD" clId="Web-{D5BC6C2E-CAD5-4598-84EF-D5760C07264C}" dt="2023-11-13T11:02:08.652" v="0" actId="20577"/>
          <ac:spMkLst>
            <pc:docMk/>
            <pc:sldMk cId="4285374228" sldId="262"/>
            <ac:spMk id="2" creationId="{BDE4587E-6655-416F-F76A-BE4072D1A2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996A6-1B13-439A-A55F-E9B3D6B9B007}" type="datetimeFigureOut">
              <a:rPr lang="da-DK" smtClean="0"/>
              <a:t>13-02-2024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293E0-9D17-43C0-B9DD-61FBEF95EB6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81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076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649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596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C64418B2-9318-854B-A742-668927AB8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14886" r="12330" b="2451"/>
          <a:stretch/>
        </p:blipFill>
        <p:spPr>
          <a:xfrm>
            <a:off x="6430669" y="3304870"/>
            <a:ext cx="5739681" cy="311662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272985-6CB0-1170-3626-53CABE5F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 anchor="b"/>
          <a:lstStyle>
            <a:lvl1pPr algn="l">
              <a:defRPr sz="5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BC9E2C1-AC4F-8E79-4A6C-93ACC9EA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5269764F-331B-0621-0F3E-2361338F13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" y="168114"/>
            <a:ext cx="6381656" cy="3116624"/>
          </a:xfrm>
          <a:prstGeom prst="rect">
            <a:avLst/>
          </a:prstGeom>
        </p:spPr>
      </p:pic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FF65D02-7D93-9AAF-F740-CFB7F543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6EC2-A7BD-448D-AB9C-F1634E526001}" type="datetime1">
              <a:rPr lang="da-DK" smtClean="0"/>
              <a:t>13-02-2024</a:t>
            </a:fld>
            <a:endParaRPr lang="da-DK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A7A39110-F161-3818-D7DE-D927DC5A31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873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F8D07-A1F3-047E-6D89-35BC7995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37A76A4-0BCD-C90B-28F2-2C542E70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075E69-6A37-9394-87E8-D0C9C3A2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7480-0ED4-4593-AABD-AA0CCA7657E9}" type="datetime1">
              <a:rPr lang="da-DK" smtClean="0"/>
              <a:t>13-02-2024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836E2F-5D04-01E9-DCD0-C4C5C054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AFE2C-945E-031E-91C5-739EE456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96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BEC54A-3EDD-4CFD-285C-2E600C02A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E6E6E0-29F7-E4E7-33EB-6D2FFC4F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06F3C7-D93D-8639-2690-79809A4D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E17A-25FE-43EA-BCBE-182B1BD3BC1F}" type="datetime1">
              <a:rPr lang="da-DK" smtClean="0"/>
              <a:t>13-02-2024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66F8EA-C496-3DA9-AE89-9F300717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74267D-D4C5-BB44-59B7-208D2D73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308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6D76B-D795-3236-13AA-C779AC61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AE47F37-9FDC-8C63-E26A-F7ED990A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4149-0C63-4E8C-A09D-55B99F70013D}" type="datetime1">
              <a:rPr lang="da-DK" smtClean="0"/>
              <a:t>13-02-2024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54727F1-918A-9EEB-19F0-408D274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02E07F-C04B-5787-D708-C8B74E7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6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521-06A2-F035-880F-5A8084D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142815"/>
            <a:ext cx="10271834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166805-747F-12F1-51BE-E37C34E5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5767896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D4F973-8E0C-E45A-495C-C18010F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1522-C31D-4E1D-A2D1-4327379C711B}" type="datetime1">
              <a:rPr lang="da-DK" smtClean="0"/>
              <a:t>13-02-2024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31D382-EC31-80F6-47D7-E21DC4C2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C3339E-16B2-A436-431C-84300B3B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675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6309B-9F03-142C-12B6-B551F461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C986C1-BDB8-5E8A-DF25-D83B1E00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FFD71A-C46A-9773-690E-02FE79A9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2451-343F-430D-B8AB-87300C7D9A7C}" type="datetime1">
              <a:rPr lang="da-DK" smtClean="0"/>
              <a:t>13-02-2024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7ABE14-DCDC-A352-65E3-CEB1AA85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3835BC-F246-7CD8-872F-70D427CF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33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BBA7F-D39A-DAB7-3E0A-2C0F9B6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2ED7D0-18D4-C115-96DA-2F84766E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80722B-57AE-8DD6-FF5A-A692600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C79098-83D0-7D8D-6020-74BAA8E3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5AD14-5046-49EC-9EF9-5DA49511C555}" type="datetime1">
              <a:rPr lang="da-DK" smtClean="0"/>
              <a:t>13-02-2024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6F3856-46DD-FEB5-3CD7-D4207C0E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C063FE-A74B-C92F-BD75-DFFDED4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17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EA47C-EC10-8B95-D648-F84072D3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8DE37C-BE11-C642-7210-50821361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3BE7E19-131D-0AAD-95CC-681A9993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25A4839-095B-23C4-A46B-AE4EA920E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9761282-4DDC-7830-CA32-E491115F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CAB3E69-4EE3-CD7B-C17C-A5AB5CA6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AF23F-F8F1-4C2D-BEF3-323F7F9C3378}" type="datetime1">
              <a:rPr lang="da-DK" smtClean="0"/>
              <a:t>13-02-2024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3415684-3951-AF2D-9F7E-44304F1C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27BAD36-3FEF-71B5-BBAC-94439039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532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86010-2EC3-7E71-D108-03A0DB3D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4876AF-2729-E56F-0C78-DDD39D8B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F0E8-07FE-4B4B-82C8-B1CAEDDAEA19}" type="datetime1">
              <a:rPr lang="da-DK" smtClean="0"/>
              <a:t>13-02-2024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E84EB29-4E85-BC20-B148-34E0CC6C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3F2B6D-599A-A939-1DEE-90244452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188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0913445-D0FC-7413-12ED-921784EF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97BB1-3AB5-442C-B0E8-EE89C62D5076}" type="datetime1">
              <a:rPr lang="da-DK" smtClean="0"/>
              <a:t>13-02-2024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E113D4C-1D84-1365-DD9C-D4AE0127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83C6898-0C42-35ED-8EDD-5656E2EE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15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8F403-A314-A3B1-C7D9-EC2AAF38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CB7543-AE77-DC0A-975B-7DD3E17A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6F38208-BD3E-A83A-BD43-5E30DCD9A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B2D2E0-6D7F-0DFF-4C9D-3C5760B2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AE22-1DB7-41FD-9769-235705C60FFB}" type="datetime1">
              <a:rPr lang="da-DK" smtClean="0"/>
              <a:t>13-02-2024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337B165-3DAA-8137-787F-446C1A49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F90FD2-EAEF-1B32-85EF-3C60A857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74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A9EC-C3FE-1837-8B0A-18C3848C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DE7E14A-0234-1315-ABA6-FCD044022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35CAF5D-D447-50E4-3117-CEB4F28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298A666-808E-0ACA-6D14-3DF7B6B5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9E53-5942-495D-8A8C-48097897BE97}" type="datetime1">
              <a:rPr lang="da-DK" smtClean="0"/>
              <a:t>13-02-2024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C4AF54-B73A-146D-367F-B07B78EE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C90D38A-4158-4BC7-4E3B-9FB4193F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452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 descr="Et billede, der indeholder indendørs, vaffelmønster, sort, tastatur&#10;&#10;Automatisk genereret beskrivelse">
            <a:extLst>
              <a:ext uri="{FF2B5EF4-FFF2-40B4-BE49-F238E27FC236}">
                <a16:creationId xmlns:a16="http://schemas.microsoft.com/office/drawing/2014/main" id="{4AFB773D-67A3-FAF7-E816-A23A01494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5000" r="7328" b="5000"/>
          <a:stretch/>
        </p:blipFill>
        <p:spPr>
          <a:xfrm>
            <a:off x="17756" y="8878"/>
            <a:ext cx="12192000" cy="6858000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74A15F76-84AC-A6ED-A3F2-98FEABFC9D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76000">
                <a:schemeClr val="bg1">
                  <a:alpha val="90000"/>
                </a:schemeClr>
              </a:gs>
              <a:gs pos="83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AF992EF-0F31-5A9F-D45E-C796FD7463C5}"/>
              </a:ext>
            </a:extLst>
          </p:cNvPr>
          <p:cNvSpPr/>
          <p:nvPr userDrawn="1"/>
        </p:nvSpPr>
        <p:spPr>
          <a:xfrm>
            <a:off x="0" y="6462944"/>
            <a:ext cx="12209756" cy="412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00">
              <a:solidFill>
                <a:schemeClr val="tx1"/>
              </a:solidFill>
            </a:endParaRPr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D7A678D-E6AA-2E26-E2CA-AB82E99D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5401"/>
            <a:ext cx="9926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721917-E6BE-271A-74DB-BF5DDEB2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758538"/>
            <a:ext cx="9926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50D474-E2E5-0F71-41FD-485DAE4FA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5" y="64799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C3C9A797-D743-4D95-A802-67CF1D56D715}" type="datetime1">
              <a:rPr lang="da-DK" smtClean="0"/>
              <a:t>13-02-2024</a:t>
            </a:fld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7C2D49-B0D3-6708-AE4E-E00AFFD9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0125" y="64799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DDAA9C-6A0C-4F28-842F-9E404FB1BCC0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2516B4FA-2E1A-E3AB-B5FA-0048D5E271C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88" y="136525"/>
            <a:ext cx="1245579" cy="6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194483@dtu.d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4587E-6655-416F-F76A-BE4072D1A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Møde</a:t>
            </a:r>
            <a:r>
              <a:rPr lang="en-US" dirty="0"/>
              <a:t>:</a:t>
            </a:r>
            <a:r>
              <a:rPr lang="da-DK" dirty="0"/>
              <a:t> 14/02-2024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BE79E67-7B9B-0F93-E729-EF6DA2E93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Management meeting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483894-D650-94D0-33E0-A88113F1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5" y="6479936"/>
            <a:ext cx="2743200" cy="365125"/>
          </a:xfrm>
        </p:spPr>
        <p:txBody>
          <a:bodyPr/>
          <a:lstStyle/>
          <a:p>
            <a:fld id="{0CCB16BC-38CD-42F6-A321-FC197C522D05}" type="datetime1">
              <a:rPr lang="da-DK" smtClean="0"/>
              <a:t>13-02-2024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6F2323-6F16-593D-4506-B1CE9A1ABCA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C8EA37-3F7E-DB8D-DD9D-6C3960159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20125" y="6479935"/>
            <a:ext cx="2743200" cy="365125"/>
          </a:xfrm>
        </p:spPr>
        <p:txBody>
          <a:bodyPr/>
          <a:lstStyle/>
          <a:p>
            <a:fld id="{8BDDAA9C-6A0C-4F28-842F-9E404FB1BCC0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537422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BAD51-112F-FCAA-CC78-162D6392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Hængepartier</a:t>
            </a:r>
            <a:r>
              <a:rPr lang="en-US" dirty="0"/>
              <a:t> (10 min)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096BDE6-B399-AF94-8DA0-08EBB283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1522-C31D-4E1D-A2D1-4327379C711B}" type="datetime1">
              <a:rPr lang="da-DK" smtClean="0"/>
              <a:t>13-02-2024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7159C4C-6E2D-CE20-818E-357232B4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F90CC45-5E89-739B-C8E1-CD8C0A88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10</a:t>
            </a:fld>
            <a:endParaRPr lang="da-DK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8526B517-6AE5-62A9-11C9-8B592B6A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4263351" cy="4351338"/>
          </a:xfrm>
        </p:spPr>
        <p:txBody>
          <a:bodyPr/>
          <a:lstStyle/>
          <a:p>
            <a:r>
              <a:rPr lang="en-US" dirty="0" err="1"/>
              <a:t>Lav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en-US" dirty="0"/>
          </a:p>
          <a:p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fikser</a:t>
            </a:r>
            <a:r>
              <a:rPr lang="en-US" dirty="0"/>
              <a:t> vi det?</a:t>
            </a:r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7664AD03-8EC5-A855-986E-96603A14D197}"/>
              </a:ext>
            </a:extLst>
          </p:cNvPr>
          <p:cNvSpPr/>
          <p:nvPr/>
        </p:nvSpPr>
        <p:spPr>
          <a:xfrm>
            <a:off x="4500057" y="1149634"/>
            <a:ext cx="7315200" cy="5087566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Hængepartier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Bremser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Hjulnav</a:t>
            </a:r>
            <a:r>
              <a:rPr lang="en-US" dirty="0"/>
              <a:t> (front)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Sensore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Kabine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9920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EAAE6-E2F2-6ED9-0C3D-F23B1E5E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 punkter til næste møde og tidspunkt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B3B40-790D-9C5A-F81A-9EAD3351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587" y="3818964"/>
            <a:ext cx="5701553" cy="2202395"/>
          </a:xfrm>
        </p:spPr>
        <p:txBody>
          <a:bodyPr/>
          <a:lstStyle/>
          <a:p>
            <a:pPr marL="0" indent="0">
              <a:buNone/>
            </a:pPr>
            <a:r>
              <a:rPr lang="da-DK"/>
              <a:t>HUSK:</a:t>
            </a:r>
          </a:p>
          <a:p>
            <a:pPr marL="0" indent="0">
              <a:buNone/>
            </a:pPr>
            <a:r>
              <a:rPr lang="da-DK" sz="2400"/>
              <a:t>Agenda forslag sendes til:</a:t>
            </a:r>
          </a:p>
          <a:p>
            <a:pPr marL="0" indent="0">
              <a:buNone/>
            </a:pPr>
            <a:r>
              <a:rPr lang="da-DK" sz="2400"/>
              <a:t>	</a:t>
            </a:r>
            <a:r>
              <a:rPr lang="da-DK" sz="2400">
                <a:solidFill>
                  <a:srgbClr val="F3732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s194483@dtu.dk</a:t>
            </a:r>
            <a:endParaRPr lang="da-DK" sz="2400">
              <a:solidFill>
                <a:srgbClr val="F37328"/>
              </a:solidFill>
            </a:endParaRPr>
          </a:p>
          <a:p>
            <a:pPr marL="0" indent="0">
              <a:buNone/>
            </a:pPr>
            <a:r>
              <a:rPr lang="da-DK" sz="2400"/>
              <a:t>  Senest </a:t>
            </a:r>
            <a:r>
              <a:rPr lang="da-DK" sz="2400" u="sng"/>
              <a:t>2 dage</a:t>
            </a:r>
            <a:r>
              <a:rPr lang="da-DK" sz="2400"/>
              <a:t> før mødet</a:t>
            </a:r>
            <a:r>
              <a:rPr lang="da-DK" sz="2400" u="sng"/>
              <a:t> </a:t>
            </a:r>
            <a:r>
              <a:rPr lang="da-DK" sz="2400"/>
              <a:t> </a:t>
            </a:r>
          </a:p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9833BA-172E-455A-66DC-855B8081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7B4-A567-4862-8106-3E7E9EC9C058}" type="datetime1">
              <a:rPr lang="da-DK" smtClean="0"/>
              <a:t>13-02-2024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598A44-225C-5006-41C3-36AEF908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80EB2B-907B-ECF7-66CD-609C4A58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11</a:t>
            </a:fld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E20EDFF-ADED-91F6-A6C8-BC7A880FC108}"/>
              </a:ext>
            </a:extLst>
          </p:cNvPr>
          <p:cNvSpPr txBox="1"/>
          <p:nvPr/>
        </p:nvSpPr>
        <p:spPr>
          <a:xfrm>
            <a:off x="484094" y="1237129"/>
            <a:ext cx="690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40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B54C01AB-8192-65D6-DB1A-0959FDD068E5}"/>
              </a:ext>
            </a:extLst>
          </p:cNvPr>
          <p:cNvSpPr txBox="1"/>
          <p:nvPr/>
        </p:nvSpPr>
        <p:spPr>
          <a:xfrm>
            <a:off x="551793" y="1753913"/>
            <a:ext cx="713389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da-DK" dirty="0"/>
              <a:t>Næste møde (management 12/03-2024): </a:t>
            </a:r>
          </a:p>
          <a:p>
            <a:r>
              <a:rPr lang="da-DK" dirty="0"/>
              <a:t>	- Sammenlign komponent lister</a:t>
            </a:r>
          </a:p>
          <a:p>
            <a:r>
              <a:rPr lang="da-DK" dirty="0"/>
              <a:t>	- </a:t>
            </a:r>
            <a:r>
              <a:rPr lang="da-DK" dirty="0" err="1"/>
              <a:t>Åbenthus</a:t>
            </a:r>
            <a:r>
              <a:rPr lang="da-DK" dirty="0"/>
              <a:t> Marts/April</a:t>
            </a:r>
          </a:p>
          <a:p>
            <a:endParaRPr lang="da-DK" dirty="0"/>
          </a:p>
          <a:p>
            <a:pPr marL="285750" indent="-285750">
              <a:buFont typeface="Calibri"/>
              <a:buChar char="-"/>
            </a:pPr>
            <a:r>
              <a:rPr lang="da-DK" dirty="0"/>
              <a:t>Næste møde (general 05/03-2024 ??? ): </a:t>
            </a:r>
          </a:p>
          <a:p>
            <a:pPr lvl="1"/>
            <a:r>
              <a:rPr lang="da-DK" dirty="0"/>
              <a:t>	 - DTU </a:t>
            </a:r>
            <a:r>
              <a:rPr lang="da-DK" dirty="0" err="1"/>
              <a:t>åbenthus</a:t>
            </a:r>
            <a:r>
              <a:rPr lang="da-DK" dirty="0"/>
              <a:t> (7/03-2024)</a:t>
            </a:r>
          </a:p>
          <a:p>
            <a:pPr marL="742950" lvl="1" indent="-285750">
              <a:buFont typeface="Calibri"/>
              <a:buChar char="-"/>
            </a:pPr>
            <a:endParaRPr lang="da-DK" dirty="0"/>
          </a:p>
          <a:p>
            <a:pPr marL="742950" lvl="1" indent="-285750">
              <a:buFont typeface="Calibri"/>
              <a:buChar char="-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852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1993-0AAA-5BAB-AE2E-AF894D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0310F9-0316-4C90-A203-4C49B5C9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87621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Hvad var godt?</a:t>
            </a:r>
          </a:p>
          <a:p>
            <a:endParaRPr lang="da-DK" dirty="0"/>
          </a:p>
          <a:p>
            <a:r>
              <a:rPr lang="da-DK" dirty="0"/>
              <a:t>Hvad var skidt?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Nogle ønsker til møder fremover?</a:t>
            </a:r>
          </a:p>
          <a:p>
            <a:pPr marL="457200" lvl="1" indent="0">
              <a:buNone/>
            </a:pP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789496-B1F9-C039-C4F4-1D2CDD17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3707-A305-46F3-B132-75D94B9F0D36}" type="datetime1">
              <a:rPr lang="da-DK" smtClean="0"/>
              <a:t>13-02-2024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2852E12-0E9C-3939-B094-27E5A4CD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448E00-2A1F-7A6D-7376-478A4F7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12</a:t>
            </a:fld>
            <a:endParaRPr lang="da-DK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E2D9661E-4A19-C308-CDF0-D6829E21F1E3}"/>
              </a:ext>
            </a:extLst>
          </p:cNvPr>
          <p:cNvSpPr txBox="1">
            <a:spLocks/>
          </p:cNvSpPr>
          <p:nvPr/>
        </p:nvSpPr>
        <p:spPr>
          <a:xfrm>
            <a:off x="7472977" y="4460102"/>
            <a:ext cx="5701553" cy="220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52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0421C-9BB9-8A7B-F462-6A116832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91" y="2414092"/>
            <a:ext cx="10271834" cy="1325563"/>
          </a:xfrm>
        </p:spPr>
        <p:txBody>
          <a:bodyPr/>
          <a:lstStyle/>
          <a:p>
            <a:r>
              <a:rPr lang="da-DK" dirty="0"/>
              <a:t>Louise er referent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53E14A-8621-246B-9DE3-9E895151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69FF-4216-462D-B28F-CAB337780D89}" type="datetime1">
              <a:rPr lang="da-DK" smtClean="0"/>
              <a:t>13-02-2024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7911E9-79CE-F3E7-586C-04E7E061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22041C-7CCE-5ED3-7A36-9462F258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60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57CDB-3CFD-078B-E7D2-A96401E0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Opsummering og status fra sidste møde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775738-DCF0-A0AE-1A6D-795F07EB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91278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/>
              <a:t>Idk, </a:t>
            </a:r>
            <a:r>
              <a:rPr lang="en-US" dirty="0" err="1"/>
              <a:t>jeg</a:t>
            </a:r>
            <a:r>
              <a:rPr lang="en-US" dirty="0"/>
              <a:t> var der </a:t>
            </a:r>
            <a:r>
              <a:rPr lang="en-US" dirty="0" err="1"/>
              <a:t>ikke</a:t>
            </a:r>
            <a:r>
              <a:rPr lang="en-US" dirty="0"/>
              <a:t> 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200113-B9C5-AF60-7D77-7CA09C11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9848-49B6-41FB-ADCC-04713A7B2AA5}" type="datetime1">
              <a:rPr lang="da-DK" smtClean="0"/>
              <a:t>13-02-2024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EC5673-BA76-A0F0-210C-C8F86FA9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946D6E-72A9-2888-3414-A38C869B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207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5DFB0F33-005A-7C0B-49C0-4C9008D6F9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2" t="6459" r="18218"/>
          <a:stretch/>
        </p:blipFill>
        <p:spPr>
          <a:xfrm>
            <a:off x="5353445" y="355970"/>
            <a:ext cx="7734284" cy="639158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D1566D-4A09-3271-9245-C0E3912A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-108806"/>
            <a:ext cx="10271834" cy="1325563"/>
          </a:xfrm>
        </p:spPr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AD48A7-4CDB-2876-92B1-A191918B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036486"/>
            <a:ext cx="11035221" cy="5106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da-DK" dirty="0"/>
              <a:t>Opdatering på aktive projekter (10 min)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Opdatering af Tidsplan (5 min)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CAD fil system (5 min)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Hængepartier (10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8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A052D6-AEC6-A53A-80B5-C9FB8367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20E-9490-4BF5-93CD-5F3A0BC1444F}" type="datetime1">
              <a:rPr lang="da-DK" smtClean="0"/>
              <a:t>13-02-2024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106F08-C89B-ACB7-EC2E-B4DA5BB5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F7A295-6BF2-95BD-2283-5F58F69E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81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10926-1A58-0A5A-8163-C68BB522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Fagprojekt</a:t>
            </a:r>
            <a:r>
              <a:rPr lang="en-US" dirty="0"/>
              <a:t> </a:t>
            </a:r>
            <a:r>
              <a:rPr lang="en-US" dirty="0" err="1"/>
              <a:t>opstartsaften</a:t>
            </a:r>
            <a:r>
              <a:rPr lang="en-US" dirty="0"/>
              <a:t> (10 min) 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65BE02-CE05-D93F-E27F-305877BFD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5033682" cy="4351338"/>
          </a:xfrm>
        </p:spPr>
        <p:txBody>
          <a:bodyPr/>
          <a:lstStyle/>
          <a:p>
            <a:r>
              <a:rPr lang="en-US" dirty="0"/>
              <a:t>Mere end 24 </a:t>
            </a:r>
            <a:r>
              <a:rPr lang="en-US" dirty="0" err="1"/>
              <a:t>deltagere</a:t>
            </a:r>
            <a:endParaRPr lang="en-US" dirty="0"/>
          </a:p>
          <a:p>
            <a:r>
              <a:rPr lang="en-US" dirty="0"/>
              <a:t>4 P&amp;K </a:t>
            </a:r>
            <a:r>
              <a:rPr lang="en-US" dirty="0" err="1"/>
              <a:t>fagprojekter</a:t>
            </a:r>
            <a:endParaRPr lang="en-US" dirty="0"/>
          </a:p>
          <a:p>
            <a:r>
              <a:rPr lang="en-US" dirty="0"/>
              <a:t>4 </a:t>
            </a:r>
            <a:r>
              <a:rPr lang="en-US" dirty="0" err="1"/>
              <a:t>Elektro</a:t>
            </a:r>
            <a:r>
              <a:rPr lang="en-US" dirty="0"/>
              <a:t> </a:t>
            </a:r>
            <a:r>
              <a:rPr lang="en-US" dirty="0" err="1"/>
              <a:t>fagprojekter</a:t>
            </a:r>
            <a:endParaRPr lang="en-US" dirty="0"/>
          </a:p>
          <a:p>
            <a:r>
              <a:rPr lang="en-US" dirty="0" err="1"/>
              <a:t>Konstruktiv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positive </a:t>
            </a:r>
            <a:r>
              <a:rPr lang="en-US" dirty="0" err="1"/>
              <a:t>stemning</a:t>
            </a:r>
            <a:endParaRPr lang="en-US" dirty="0"/>
          </a:p>
          <a:p>
            <a:r>
              <a:rPr lang="en-US" dirty="0" err="1"/>
              <a:t>Projekter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næste</a:t>
            </a:r>
            <a:r>
              <a:rPr lang="en-US" dirty="0"/>
              <a:t> slide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EAE607A-10BA-392E-AB35-4EE86321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1522-C31D-4E1D-A2D1-4327379C711B}" type="datetime1">
              <a:rPr lang="da-DK" smtClean="0"/>
              <a:t>13-02-2024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6DD566-5CBA-86DC-AF02-C9CAF2D1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5B9F45C-49CC-2448-EF21-2847F597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5</a:t>
            </a:fld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F8A59BBB-2718-FBEF-6C78-213F3E99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66" y="3278171"/>
            <a:ext cx="6516678" cy="29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1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04745-4C10-E8A4-4602-1309E4D8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48545"/>
            <a:ext cx="10271834" cy="1325563"/>
          </a:xfrm>
        </p:spPr>
        <p:txBody>
          <a:bodyPr/>
          <a:lstStyle/>
          <a:p>
            <a:r>
              <a:rPr lang="en-US" dirty="0" err="1"/>
              <a:t>Overblik</a:t>
            </a:r>
            <a:r>
              <a:rPr lang="en-US" dirty="0"/>
              <a:t> over </a:t>
            </a:r>
            <a:r>
              <a:rPr lang="en-US" dirty="0" err="1"/>
              <a:t>projekter</a:t>
            </a:r>
            <a:r>
              <a:rPr lang="en-US" dirty="0"/>
              <a:t> (mech)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41C2C-83E2-F5DA-3A9B-1598E96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81D4-B7AB-4037-83B9-35C46A386281}" type="datetime1">
              <a:rPr lang="da-DK" smtClean="0"/>
              <a:t>13-02-2024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38DA7B-EFB1-81AD-C84A-6BF8D40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C14FF0-BAB6-FE43-5F12-6BAF11A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6</a:t>
            </a:fld>
            <a:endParaRPr lang="da-DK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BCBB5C1-0951-D0E8-8E4C-AFFBACC61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445709"/>
              </p:ext>
            </p:extLst>
          </p:nvPr>
        </p:nvGraphicFramePr>
        <p:xfrm>
          <a:off x="337628" y="1108048"/>
          <a:ext cx="11535793" cy="527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33">
                  <a:extLst>
                    <a:ext uri="{9D8B030D-6E8A-4147-A177-3AD203B41FA5}">
                      <a16:colId xmlns:a16="http://schemas.microsoft.com/office/drawing/2014/main" val="2522741562"/>
                    </a:ext>
                  </a:extLst>
                </a:gridCol>
                <a:gridCol w="2025617">
                  <a:extLst>
                    <a:ext uri="{9D8B030D-6E8A-4147-A177-3AD203B41FA5}">
                      <a16:colId xmlns:a16="http://schemas.microsoft.com/office/drawing/2014/main" val="96907037"/>
                    </a:ext>
                  </a:extLst>
                </a:gridCol>
                <a:gridCol w="2071864">
                  <a:extLst>
                    <a:ext uri="{9D8B030D-6E8A-4147-A177-3AD203B41FA5}">
                      <a16:colId xmlns:a16="http://schemas.microsoft.com/office/drawing/2014/main" val="3124827290"/>
                    </a:ext>
                  </a:extLst>
                </a:gridCol>
                <a:gridCol w="4883679">
                  <a:extLst>
                    <a:ext uri="{9D8B030D-6E8A-4147-A177-3AD203B41FA5}">
                      <a16:colId xmlns:a16="http://schemas.microsoft.com/office/drawing/2014/main" val="367527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Projekt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Start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Slut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Medlemmer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Skal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 by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Victor, Nikolaj, Peter, Kent &amp; Asgar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55677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r>
                        <a:rPr lang="en-US" dirty="0" err="1"/>
                        <a:t>Hjulophæng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Marts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Victor, 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03990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r>
                        <a:rPr lang="en-US" dirty="0" err="1"/>
                        <a:t>Styretøj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December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Marts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Asger &amp; Rasmus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44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Kølesystem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29171"/>
                  </a:ext>
                </a:extLst>
              </a:tr>
              <a:tr h="350887">
                <a:tc>
                  <a:txBody>
                    <a:bodyPr/>
                    <a:lstStyle/>
                    <a:p>
                      <a:r>
                        <a:rPr lang="en-US" dirty="0"/>
                        <a:t>Motor test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9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</a:t>
                      </a:r>
                      <a:r>
                        <a:rPr lang="en-US" dirty="0" err="1"/>
                        <a:t>sidespejls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skal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Januar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4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Mekaniske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sidespejle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Magnus V., Jakob B., Magnus R., Carl C., Frederik S.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63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Lygtehuse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1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Fælge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 V., Hector B., Mikkel R., Mads. H.,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0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Kabine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kølling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 V., Jonathan L.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2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Vinduesvisker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 T.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7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Bremsesystem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November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December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Alexander og 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2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17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04745-4C10-E8A4-4602-1309E4D8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Overblik</a:t>
            </a:r>
            <a:r>
              <a:rPr lang="en-US"/>
              <a:t> over </a:t>
            </a:r>
            <a:r>
              <a:rPr lang="en-US" err="1"/>
              <a:t>projekter</a:t>
            </a:r>
            <a:r>
              <a:rPr lang="en-US"/>
              <a:t> (</a:t>
            </a:r>
            <a:r>
              <a:rPr lang="en-US" err="1"/>
              <a:t>Elektro</a:t>
            </a:r>
            <a:r>
              <a:rPr lang="en-US"/>
              <a:t>)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41C2C-83E2-F5DA-3A9B-1598E96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46AF-A4EB-477A-ACE3-842B6E6067A6}" type="datetime1">
              <a:rPr lang="da-DK" smtClean="0"/>
              <a:t>13-02-2024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38DA7B-EFB1-81AD-C84A-6BF8D40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C14FF0-BAB6-FE43-5F12-6BAF11A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7</a:t>
            </a:fld>
            <a:endParaRPr lang="da-DK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BCBB5C1-0951-D0E8-8E4C-AFFBACC61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20734"/>
              </p:ext>
            </p:extLst>
          </p:nvPr>
        </p:nvGraphicFramePr>
        <p:xfrm>
          <a:off x="328104" y="1178818"/>
          <a:ext cx="1009204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010">
                  <a:extLst>
                    <a:ext uri="{9D8B030D-6E8A-4147-A177-3AD203B41FA5}">
                      <a16:colId xmlns:a16="http://schemas.microsoft.com/office/drawing/2014/main" val="2522741562"/>
                    </a:ext>
                  </a:extLst>
                </a:gridCol>
                <a:gridCol w="1659926">
                  <a:extLst>
                    <a:ext uri="{9D8B030D-6E8A-4147-A177-3AD203B41FA5}">
                      <a16:colId xmlns:a16="http://schemas.microsoft.com/office/drawing/2014/main" val="9690703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24827290"/>
                    </a:ext>
                  </a:extLst>
                </a:gridCol>
                <a:gridCol w="4461304">
                  <a:extLst>
                    <a:ext uri="{9D8B030D-6E8A-4147-A177-3AD203B41FA5}">
                      <a16:colId xmlns:a16="http://schemas.microsoft.com/office/drawing/2014/main" val="367527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Projekt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Start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Slut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Medlemmer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Bus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Lauge</a:t>
                      </a:r>
                      <a:r>
                        <a:rPr lang="en-US" dirty="0"/>
                        <a:t>. H, Aleksander H., Markus K. Sebastian B.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5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Batteri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Emil G., Victor S.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0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Baglys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Hatem A., </a:t>
                      </a:r>
                      <a:r>
                        <a:rPr lang="en-US" dirty="0" err="1"/>
                        <a:t>Søren</a:t>
                      </a:r>
                      <a:r>
                        <a:rPr lang="en-US" dirty="0"/>
                        <a:t> R.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29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Forlys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Georg B., Alexander W., Frederik Ø.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5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</a:t>
                      </a:r>
                      <a:r>
                        <a:rPr lang="en-US" dirty="0" err="1"/>
                        <a:t>sidespejle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Sebastian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4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9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24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08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80642-7846-67B0-0E0B-153621BB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Tidsplan</a:t>
            </a:r>
            <a:r>
              <a:rPr lang="en-US" dirty="0"/>
              <a:t> (5 min)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CF589C-3228-7E9C-0FE3-67E975C3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32B3-C017-4625-B9CB-DB5178EBC6D2}" type="datetime1">
              <a:rPr lang="da-DK" smtClean="0"/>
              <a:t>13-02-2024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598B4F-52C5-ED50-9259-DDF13DD4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9CA7225-FD85-DAE8-DC2B-97881DDF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8</a:t>
            </a:fld>
            <a:endParaRPr lang="da-DK"/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77BF611E-8EE1-5046-18BE-8E843CBC6CDE}"/>
              </a:ext>
            </a:extLst>
          </p:cNvPr>
          <p:cNvCxnSpPr>
            <a:cxnSpLocks/>
          </p:cNvCxnSpPr>
          <p:nvPr/>
        </p:nvCxnSpPr>
        <p:spPr>
          <a:xfrm>
            <a:off x="328104" y="5260159"/>
            <a:ext cx="11167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07DEF570-75AB-1219-119C-70AEA06E5250}"/>
              </a:ext>
            </a:extLst>
          </p:cNvPr>
          <p:cNvCxnSpPr/>
          <p:nvPr/>
        </p:nvCxnSpPr>
        <p:spPr>
          <a:xfrm>
            <a:off x="714853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2568EEA9-9A55-136A-F636-6D4D782C060A}"/>
              </a:ext>
            </a:extLst>
          </p:cNvPr>
          <p:cNvSpPr txBox="1"/>
          <p:nvPr/>
        </p:nvSpPr>
        <p:spPr>
          <a:xfrm>
            <a:off x="176839" y="5525889"/>
            <a:ext cx="1451728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November 2023</a:t>
            </a:r>
            <a:endParaRPr lang="da-DK" dirty="0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E56D02B7-1AFC-5CBF-C710-7BB58179347B}"/>
              </a:ext>
            </a:extLst>
          </p:cNvPr>
          <p:cNvCxnSpPr/>
          <p:nvPr/>
        </p:nvCxnSpPr>
        <p:spPr>
          <a:xfrm>
            <a:off x="11101447" y="5101152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0E9231F6-C677-CE01-4679-C3EFBE4DEE66}"/>
              </a:ext>
            </a:extLst>
          </p:cNvPr>
          <p:cNvSpPr txBox="1"/>
          <p:nvPr/>
        </p:nvSpPr>
        <p:spPr>
          <a:xfrm>
            <a:off x="10572349" y="5486426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September 2024</a:t>
            </a:r>
            <a:endParaRPr lang="da-DK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67AB2E1-1009-19EB-7D57-B9E88ECE4AA9}"/>
              </a:ext>
            </a:extLst>
          </p:cNvPr>
          <p:cNvSpPr txBox="1"/>
          <p:nvPr/>
        </p:nvSpPr>
        <p:spPr>
          <a:xfrm>
            <a:off x="10758446" y="4190651"/>
            <a:ext cx="1209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Ilumen</a:t>
            </a:r>
            <a:r>
              <a:rPr lang="en-US" sz="1200" b="1" dirty="0"/>
              <a:t> European Solar Challenge</a:t>
            </a:r>
            <a:endParaRPr lang="da-DK" sz="1200" b="1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1CB165C1-4CFD-0035-EB99-36A172721E1F}"/>
              </a:ext>
            </a:extLst>
          </p:cNvPr>
          <p:cNvSpPr txBox="1"/>
          <p:nvPr/>
        </p:nvSpPr>
        <p:spPr>
          <a:xfrm>
            <a:off x="7638338" y="4520230"/>
            <a:ext cx="90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First test run</a:t>
            </a:r>
            <a:endParaRPr lang="da-DK" sz="1200" b="1" dirty="0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B3EAB9E3-ED75-23CF-E4EE-830D6867E775}"/>
              </a:ext>
            </a:extLst>
          </p:cNvPr>
          <p:cNvCxnSpPr/>
          <p:nvPr/>
        </p:nvCxnSpPr>
        <p:spPr>
          <a:xfrm>
            <a:off x="7975076" y="5101151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3BB48DA6-9E57-C696-DBA6-062BD3C3C81E}"/>
              </a:ext>
            </a:extLst>
          </p:cNvPr>
          <p:cNvSpPr txBox="1"/>
          <p:nvPr/>
        </p:nvSpPr>
        <p:spPr>
          <a:xfrm>
            <a:off x="6786767" y="5486427"/>
            <a:ext cx="12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2024</a:t>
            </a:r>
            <a:endParaRPr lang="da-DK" dirty="0"/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103AF4AB-3C15-D798-C839-7D0234E2D2B4}"/>
              </a:ext>
            </a:extLst>
          </p:cNvPr>
          <p:cNvSpPr txBox="1"/>
          <p:nvPr/>
        </p:nvSpPr>
        <p:spPr>
          <a:xfrm>
            <a:off x="1677855" y="46091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Chassis almost done</a:t>
            </a:r>
            <a:endParaRPr lang="da-DK" sz="1200" dirty="0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9BD49653-ECAE-0888-F96A-0004005FF593}"/>
              </a:ext>
            </a:extLst>
          </p:cNvPr>
          <p:cNvCxnSpPr/>
          <p:nvPr/>
        </p:nvCxnSpPr>
        <p:spPr>
          <a:xfrm>
            <a:off x="2058186" y="5087663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B222E467-DB5B-DF6B-1291-5120F0307A6C}"/>
              </a:ext>
            </a:extLst>
          </p:cNvPr>
          <p:cNvSpPr txBox="1"/>
          <p:nvPr/>
        </p:nvSpPr>
        <p:spPr>
          <a:xfrm>
            <a:off x="1529519" y="5512525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December 2023</a:t>
            </a:r>
            <a:endParaRPr lang="da-DK" dirty="0"/>
          </a:p>
        </p:txBody>
      </p: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64884365-5702-F6D0-462E-2951D5C59C91}"/>
              </a:ext>
            </a:extLst>
          </p:cNvPr>
          <p:cNvCxnSpPr/>
          <p:nvPr/>
        </p:nvCxnSpPr>
        <p:spPr>
          <a:xfrm>
            <a:off x="5327680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felt 25">
            <a:extLst>
              <a:ext uri="{FF2B5EF4-FFF2-40B4-BE49-F238E27FC236}">
                <a16:creationId xmlns:a16="http://schemas.microsoft.com/office/drawing/2014/main" id="{5DA9FBE6-25F1-DFD8-4FB6-EA848524E430}"/>
              </a:ext>
            </a:extLst>
          </p:cNvPr>
          <p:cNvSpPr txBox="1"/>
          <p:nvPr/>
        </p:nvSpPr>
        <p:spPr>
          <a:xfrm>
            <a:off x="4958155" y="5487359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March  2024</a:t>
            </a:r>
            <a:endParaRPr lang="da-DK" dirty="0"/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36946855-FD2F-6328-9250-06275142FF51}"/>
              </a:ext>
            </a:extLst>
          </p:cNvPr>
          <p:cNvSpPr txBox="1"/>
          <p:nvPr/>
        </p:nvSpPr>
        <p:spPr>
          <a:xfrm>
            <a:off x="5007996" y="4560980"/>
            <a:ext cx="91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Soapbox car</a:t>
            </a:r>
            <a:endParaRPr lang="da-DK" sz="1200" b="1" dirty="0"/>
          </a:p>
        </p:txBody>
      </p: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C718C4CC-7FB4-4B90-7CDE-8D9FB93F6E30}"/>
              </a:ext>
            </a:extLst>
          </p:cNvPr>
          <p:cNvCxnSpPr/>
          <p:nvPr/>
        </p:nvCxnSpPr>
        <p:spPr>
          <a:xfrm>
            <a:off x="4378739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felt 28">
            <a:extLst>
              <a:ext uri="{FF2B5EF4-FFF2-40B4-BE49-F238E27FC236}">
                <a16:creationId xmlns:a16="http://schemas.microsoft.com/office/drawing/2014/main" id="{9B92A1B3-54AC-2AD9-C5DE-51EBE49D4FFC}"/>
              </a:ext>
            </a:extLst>
          </p:cNvPr>
          <p:cNvSpPr txBox="1"/>
          <p:nvPr/>
        </p:nvSpPr>
        <p:spPr>
          <a:xfrm>
            <a:off x="3862499" y="5492600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February 2024</a:t>
            </a:r>
            <a:endParaRPr lang="da-DK" dirty="0"/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A93B3323-11BC-84EC-7CFA-592C8F7A3AEC}"/>
              </a:ext>
            </a:extLst>
          </p:cNvPr>
          <p:cNvSpPr txBox="1"/>
          <p:nvPr/>
        </p:nvSpPr>
        <p:spPr>
          <a:xfrm>
            <a:off x="3922059" y="4579544"/>
            <a:ext cx="105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Suspension done</a:t>
            </a:r>
            <a:endParaRPr lang="da-DK" sz="1200" dirty="0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C520C7D4-9B7D-B895-A394-4E0A1B0C68C1}"/>
              </a:ext>
            </a:extLst>
          </p:cNvPr>
          <p:cNvSpPr txBox="1"/>
          <p:nvPr/>
        </p:nvSpPr>
        <p:spPr>
          <a:xfrm>
            <a:off x="5894528" y="5485371"/>
            <a:ext cx="118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April 2024</a:t>
            </a:r>
            <a:endParaRPr lang="da-DK" dirty="0"/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348B4F26-F13B-EDA8-D997-6CE63ACA2539}"/>
              </a:ext>
            </a:extLst>
          </p:cNvPr>
          <p:cNvSpPr txBox="1"/>
          <p:nvPr/>
        </p:nvSpPr>
        <p:spPr>
          <a:xfrm>
            <a:off x="7638338" y="5492685"/>
            <a:ext cx="115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June 2024</a:t>
            </a:r>
            <a:endParaRPr lang="da-DK" dirty="0"/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B00DD56F-849E-B688-7A5E-3790B41EFAB5}"/>
              </a:ext>
            </a:extLst>
          </p:cNvPr>
          <p:cNvSpPr txBox="1"/>
          <p:nvPr/>
        </p:nvSpPr>
        <p:spPr>
          <a:xfrm>
            <a:off x="8608638" y="5508955"/>
            <a:ext cx="109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July 2024</a:t>
            </a:r>
            <a:endParaRPr lang="da-DK" dirty="0"/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73064D9D-4F51-1B46-1974-2A880125D55E}"/>
              </a:ext>
            </a:extLst>
          </p:cNvPr>
          <p:cNvSpPr txBox="1"/>
          <p:nvPr/>
        </p:nvSpPr>
        <p:spPr>
          <a:xfrm>
            <a:off x="9599973" y="5491599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 2024</a:t>
            </a:r>
            <a:endParaRPr lang="da-DK" dirty="0"/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44D8343D-416E-832E-087C-B7AF1BDADA96}"/>
              </a:ext>
            </a:extLst>
          </p:cNvPr>
          <p:cNvSpPr txBox="1"/>
          <p:nvPr/>
        </p:nvSpPr>
        <p:spPr>
          <a:xfrm>
            <a:off x="2823212" y="5504131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January 2024</a:t>
            </a:r>
            <a:endParaRPr lang="da-DK" dirty="0"/>
          </a:p>
        </p:txBody>
      </p: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41FC24AD-02EB-E9F3-8560-F5EAE59DB86E}"/>
              </a:ext>
            </a:extLst>
          </p:cNvPr>
          <p:cNvCxnSpPr/>
          <p:nvPr/>
        </p:nvCxnSpPr>
        <p:spPr>
          <a:xfrm>
            <a:off x="3249643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1D5E309A-D141-B13B-907C-1C5BBC2FADA9}"/>
              </a:ext>
            </a:extLst>
          </p:cNvPr>
          <p:cNvCxnSpPr/>
          <p:nvPr/>
        </p:nvCxnSpPr>
        <p:spPr>
          <a:xfrm>
            <a:off x="6165094" y="5065017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477817B8-27FC-F490-E45D-BE4A7542E209}"/>
              </a:ext>
            </a:extLst>
          </p:cNvPr>
          <p:cNvCxnSpPr/>
          <p:nvPr/>
        </p:nvCxnSpPr>
        <p:spPr>
          <a:xfrm>
            <a:off x="7088601" y="511743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forbindelse 38">
            <a:extLst>
              <a:ext uri="{FF2B5EF4-FFF2-40B4-BE49-F238E27FC236}">
                <a16:creationId xmlns:a16="http://schemas.microsoft.com/office/drawing/2014/main" id="{00C93A04-4F76-9BF8-834C-1B00AC6B33A8}"/>
              </a:ext>
            </a:extLst>
          </p:cNvPr>
          <p:cNvCxnSpPr/>
          <p:nvPr/>
        </p:nvCxnSpPr>
        <p:spPr>
          <a:xfrm>
            <a:off x="8842342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C2AC7855-8F2F-E1A7-94D6-9AC35D5BB5BC}"/>
              </a:ext>
            </a:extLst>
          </p:cNvPr>
          <p:cNvCxnSpPr/>
          <p:nvPr/>
        </p:nvCxnSpPr>
        <p:spPr>
          <a:xfrm>
            <a:off x="9909142" y="5076017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felt 40">
            <a:extLst>
              <a:ext uri="{FF2B5EF4-FFF2-40B4-BE49-F238E27FC236}">
                <a16:creationId xmlns:a16="http://schemas.microsoft.com/office/drawing/2014/main" id="{F71E86D8-4FDC-CCD6-42BE-13427C58D826}"/>
              </a:ext>
            </a:extLst>
          </p:cNvPr>
          <p:cNvSpPr txBox="1"/>
          <p:nvPr/>
        </p:nvSpPr>
        <p:spPr>
          <a:xfrm>
            <a:off x="4973129" y="4111198"/>
            <a:ext cx="90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Brakes</a:t>
            </a:r>
          </a:p>
          <a:p>
            <a:r>
              <a:rPr lang="en-US" sz="1200" dirty="0"/>
              <a:t>done</a:t>
            </a:r>
            <a:endParaRPr lang="da-DK" sz="1200" dirty="0"/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71480454-62BA-ED2E-F932-CC265453179A}"/>
              </a:ext>
            </a:extLst>
          </p:cNvPr>
          <p:cNvSpPr txBox="1"/>
          <p:nvPr/>
        </p:nvSpPr>
        <p:spPr>
          <a:xfrm>
            <a:off x="4958155" y="3636395"/>
            <a:ext cx="90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Steering</a:t>
            </a:r>
          </a:p>
          <a:p>
            <a:r>
              <a:rPr lang="en-US" sz="1200" dirty="0"/>
              <a:t>done</a:t>
            </a:r>
            <a:endParaRPr lang="da-DK" sz="1200" dirty="0"/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2163ED1A-7D91-93FA-5695-5CE54C1D6963}"/>
              </a:ext>
            </a:extLst>
          </p:cNvPr>
          <p:cNvSpPr txBox="1"/>
          <p:nvPr/>
        </p:nvSpPr>
        <p:spPr>
          <a:xfrm>
            <a:off x="6665894" y="4542956"/>
            <a:ext cx="105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Preliminary cabin</a:t>
            </a:r>
            <a:endParaRPr lang="da-DK" sz="1200" dirty="0"/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CDD45783-0635-7DF9-A95F-E994CB983990}"/>
              </a:ext>
            </a:extLst>
          </p:cNvPr>
          <p:cNvSpPr txBox="1"/>
          <p:nvPr/>
        </p:nvSpPr>
        <p:spPr>
          <a:xfrm>
            <a:off x="7638338" y="3878256"/>
            <a:ext cx="105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Evaluate summer program</a:t>
            </a:r>
            <a:endParaRPr lang="da-DK" sz="1200" i="1" dirty="0"/>
          </a:p>
        </p:txBody>
      </p:sp>
    </p:spTree>
    <p:extLst>
      <p:ext uri="{BB962C8B-B14F-4D97-AF65-F5344CB8AC3E}">
        <p14:creationId xmlns:p14="http://schemas.microsoft.com/office/powerpoint/2010/main" val="168913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E585B-BBB6-476D-69A0-60426CB9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Solidworks</a:t>
            </a:r>
            <a:r>
              <a:rPr lang="en-US" dirty="0"/>
              <a:t> fil system (5 min)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46D07B-5C87-5228-55F4-98EA7344D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9" y="1450101"/>
            <a:ext cx="5767896" cy="4351338"/>
          </a:xfrm>
        </p:spPr>
        <p:txBody>
          <a:bodyPr/>
          <a:lstStyle/>
          <a:p>
            <a:r>
              <a:rPr lang="en-US" dirty="0" err="1"/>
              <a:t>Solidworks</a:t>
            </a:r>
            <a:r>
              <a:rPr lang="en-US" dirty="0"/>
              <a:t> PDM er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noget</a:t>
            </a:r>
            <a:r>
              <a:rPr lang="en-US" dirty="0"/>
              <a:t> for </a:t>
            </a:r>
            <a:r>
              <a:rPr lang="en-US" dirty="0" err="1"/>
              <a:t>os</a:t>
            </a:r>
            <a:r>
              <a:rPr lang="en-US" dirty="0"/>
              <a:t>!!!</a:t>
            </a:r>
          </a:p>
          <a:p>
            <a:r>
              <a:rPr lang="en-US" dirty="0" err="1"/>
              <a:t>Tror</a:t>
            </a:r>
            <a:r>
              <a:rPr lang="en-US" dirty="0"/>
              <a:t> det er mere </a:t>
            </a:r>
            <a:r>
              <a:rPr lang="en-US" dirty="0" err="1"/>
              <a:t>besværligt</a:t>
            </a:r>
            <a:r>
              <a:rPr lang="en-US" dirty="0"/>
              <a:t> end </a:t>
            </a:r>
            <a:r>
              <a:rPr lang="en-US" dirty="0" err="1"/>
              <a:t>godt</a:t>
            </a:r>
            <a:endParaRPr lang="en-US" dirty="0"/>
          </a:p>
          <a:p>
            <a:r>
              <a:rPr lang="en-US" dirty="0" err="1"/>
              <a:t>Overvejer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2A1D49-DC0E-41E7-8822-8FED1145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1522-C31D-4E1D-A2D1-4327379C711B}" type="datetime1">
              <a:rPr lang="da-DK" smtClean="0"/>
              <a:t>13-02-2024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74575F2-2344-7D31-DFEB-60B4971B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E81EF5C-1C90-4064-4DFA-D4A9A6AD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9</a:t>
            </a:fld>
            <a:endParaRPr lang="da-DK"/>
          </a:p>
        </p:txBody>
      </p:sp>
      <p:pic>
        <p:nvPicPr>
          <p:cNvPr id="1026" name="Picture 2" descr="Get me out of here">
            <a:extLst>
              <a:ext uri="{FF2B5EF4-FFF2-40B4-BE49-F238E27FC236}">
                <a16:creationId xmlns:a16="http://schemas.microsoft.com/office/drawing/2014/main" id="{50B82AE0-4D84-F6CA-C9AF-A1B161CE5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37" y="3947694"/>
            <a:ext cx="4246773" cy="235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LIDWORKS PDM: Data Management for CAD Manufacturing &amp; Engineering">
            <a:extLst>
              <a:ext uri="{FF2B5EF4-FFF2-40B4-BE49-F238E27FC236}">
                <a16:creationId xmlns:a16="http://schemas.microsoft.com/office/drawing/2014/main" id="{99DC592C-83A7-2204-9065-2067FA71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342" y="2823018"/>
            <a:ext cx="6194587" cy="348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5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rugerdefineret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67B00"/>
      </a:accent1>
      <a:accent2>
        <a:srgbClr val="17406D"/>
      </a:accent2>
      <a:accent3>
        <a:srgbClr val="FFC000"/>
      </a:accent3>
      <a:accent4>
        <a:srgbClr val="59A9F2"/>
      </a:accent4>
      <a:accent5>
        <a:srgbClr val="90C6F6"/>
      </a:accent5>
      <a:accent6>
        <a:srgbClr val="C7E2FA"/>
      </a:accent6>
      <a:hlink>
        <a:srgbClr val="FED394"/>
      </a:hlink>
      <a:folHlink>
        <a:srgbClr val="FFBE5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f01cb8-7773-4a0f-9103-d0c81ba92599" xsi:nil="true"/>
    <lcf76f155ced4ddcb4097134ff3c332f xmlns="5420c23f-d262-47a6-b4e1-d66a2c1a0bf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010B3F84DC554786C4B168019A407E" ma:contentTypeVersion="17" ma:contentTypeDescription="Opret et nyt dokument." ma:contentTypeScope="" ma:versionID="b8eac1705c478e626278e93d91612e7c">
  <xsd:schema xmlns:xsd="http://www.w3.org/2001/XMLSchema" xmlns:xs="http://www.w3.org/2001/XMLSchema" xmlns:p="http://schemas.microsoft.com/office/2006/metadata/properties" xmlns:ns2="5420c23f-d262-47a6-b4e1-d66a2c1a0bf2" xmlns:ns3="d5f01cb8-7773-4a0f-9103-d0c81ba92599" targetNamespace="http://schemas.microsoft.com/office/2006/metadata/properties" ma:root="true" ma:fieldsID="d33cae2c79bb7ffeaa12e8e6a6e8c4fc" ns2:_="" ns3:_="">
    <xsd:import namespace="5420c23f-d262-47a6-b4e1-d66a2c1a0bf2"/>
    <xsd:import namespace="d5f01cb8-7773-4a0f-9103-d0c81ba92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0c23f-d262-47a6-b4e1-d66a2c1a0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ledmærker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01cb8-7773-4a0f-9103-d0c81ba92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a6ddb18-014d-4d10-bd3e-eb19a33ca63e}" ma:internalName="TaxCatchAll" ma:showField="CatchAllData" ma:web="d5f01cb8-7773-4a0f-9103-d0c81ba92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2168EF-DB87-4DF6-9B5C-C81CD5C5889D}">
  <ds:schemaRefs>
    <ds:schemaRef ds:uri="0a423c07-f3a5-4d79-a6bb-854eb329e0a1"/>
    <ds:schemaRef ds:uri="5420c23f-d262-47a6-b4e1-d66a2c1a0bf2"/>
    <ds:schemaRef ds:uri="d5f01cb8-7773-4a0f-9103-d0c81ba92599"/>
    <ds:schemaRef ds:uri="e51c8c0d-7a8e-4edb-a777-9c926a62073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C941431-B9B3-48A9-8D2B-B17DF7997AC2}"/>
</file>

<file path=customXml/itemProps3.xml><?xml version="1.0" encoding="utf-8"?>
<ds:datastoreItem xmlns:ds="http://schemas.openxmlformats.org/officeDocument/2006/customXml" ds:itemID="{57437D21-640F-4635-A8ED-CAF415A63C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6402</TotalTime>
  <Words>524</Words>
  <Application>Microsoft Office PowerPoint</Application>
  <PresentationFormat>Widescreen</PresentationFormat>
  <Paragraphs>187</Paragraphs>
  <Slides>12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Office-tema</vt:lpstr>
      <vt:lpstr>Møde: 14/02-2024</vt:lpstr>
      <vt:lpstr>Louise er referent</vt:lpstr>
      <vt:lpstr>Opsummering og status fra sidste møde</vt:lpstr>
      <vt:lpstr>Agenda</vt:lpstr>
      <vt:lpstr>Fagprojekt opstartsaften (10 min) </vt:lpstr>
      <vt:lpstr>Overblik over projekter (mech)</vt:lpstr>
      <vt:lpstr>Overblik over projekter (Elektro)</vt:lpstr>
      <vt:lpstr>Tidsplan (5 min)</vt:lpstr>
      <vt:lpstr>Solidworks fil system (5 min)</vt:lpstr>
      <vt:lpstr>Hængepartier (10 min)</vt:lpstr>
      <vt:lpstr>Agenda punkter til næste møde og tidspunkt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Chassis meeting</dc:title>
  <dc:creator>victor pisinger</dc:creator>
  <cp:lastModifiedBy>victor pisinger</cp:lastModifiedBy>
  <cp:revision>20</cp:revision>
  <dcterms:created xsi:type="dcterms:W3CDTF">2023-02-27T07:57:16Z</dcterms:created>
  <dcterms:modified xsi:type="dcterms:W3CDTF">2024-02-14T14:07:42Z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0x010100BC010B3F84DC554786C4B168019A407E</vt:lpwstr>
  </property>
  <property fmtid="{D5CDD505-2E9C-101B-9397-08002B2CF9AE}" pid="3" name="MediaServiceImageTags">
    <vt:lpwstr/>
  </property>
</Properties>
</file>