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2" r:id="rId5"/>
    <p:sldId id="276" r:id="rId6"/>
    <p:sldId id="278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B00"/>
    <a:srgbClr val="F37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7EB21-3E93-CA12-5626-257D252D079B}" v="384" dt="2024-01-30T17:27:03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Mørkt layout 2 - Markering 1/Markerin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9322" autoAdjust="0"/>
  </p:normalViewPr>
  <p:slideViewPr>
    <p:cSldViewPr snapToGrid="0">
      <p:cViewPr varScale="1">
        <p:scale>
          <a:sx n="91" d="100"/>
          <a:sy n="91" d="100"/>
        </p:scale>
        <p:origin x="70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Alexander Hansen" userId="S::s194027@dtu.dk::21a49f0e-95f3-41f7-9bc5-96a9e3dd0fe2" providerId="AD" clId="Web-{E737EB21-3E93-CA12-5626-257D252D079B}"/>
    <pc:docChg chg="modSld">
      <pc:chgData name="Victor Alexander Hansen" userId="S::s194027@dtu.dk::21a49f0e-95f3-41f7-9bc5-96a9e3dd0fe2" providerId="AD" clId="Web-{E737EB21-3E93-CA12-5626-257D252D079B}" dt="2024-01-30T17:27:03.750" v="381" actId="20577"/>
      <pc:docMkLst>
        <pc:docMk/>
      </pc:docMkLst>
      <pc:sldChg chg="modSp">
        <pc:chgData name="Victor Alexander Hansen" userId="S::s194027@dtu.dk::21a49f0e-95f3-41f7-9bc5-96a9e3dd0fe2" providerId="AD" clId="Web-{E737EB21-3E93-CA12-5626-257D252D079B}" dt="2024-01-30T17:23:07.181" v="303" actId="20577"/>
        <pc:sldMkLst>
          <pc:docMk/>
          <pc:sldMk cId="812431861" sldId="276"/>
        </pc:sldMkLst>
        <pc:spChg chg="mod">
          <ac:chgData name="Victor Alexander Hansen" userId="S::s194027@dtu.dk::21a49f0e-95f3-41f7-9bc5-96a9e3dd0fe2" providerId="AD" clId="Web-{E737EB21-3E93-CA12-5626-257D252D079B}" dt="2024-01-30T17:23:07.181" v="303" actId="20577"/>
          <ac:spMkLst>
            <pc:docMk/>
            <pc:sldMk cId="812431861" sldId="276"/>
            <ac:spMk id="3" creationId="{C06FE975-ED66-E251-D8E8-65E705B5CF86}"/>
          </ac:spMkLst>
        </pc:spChg>
      </pc:sldChg>
      <pc:sldChg chg="modSp">
        <pc:chgData name="Victor Alexander Hansen" userId="S::s194027@dtu.dk::21a49f0e-95f3-41f7-9bc5-96a9e3dd0fe2" providerId="AD" clId="Web-{E737EB21-3E93-CA12-5626-257D252D079B}" dt="2024-01-30T17:27:03.750" v="381" actId="20577"/>
        <pc:sldMkLst>
          <pc:docMk/>
          <pc:sldMk cId="973633289" sldId="278"/>
        </pc:sldMkLst>
        <pc:spChg chg="mod">
          <ac:chgData name="Victor Alexander Hansen" userId="S::s194027@dtu.dk::21a49f0e-95f3-41f7-9bc5-96a9e3dd0fe2" providerId="AD" clId="Web-{E737EB21-3E93-CA12-5626-257D252D079B}" dt="2024-01-30T17:27:03.750" v="381" actId="20577"/>
          <ac:spMkLst>
            <pc:docMk/>
            <pc:sldMk cId="973633289" sldId="278"/>
            <ac:spMk id="3" creationId="{B989BEA9-69B0-BC58-26C2-901C79269431}"/>
          </ac:spMkLst>
        </pc:spChg>
      </pc:sldChg>
      <pc:sldChg chg="modSp">
        <pc:chgData name="Victor Alexander Hansen" userId="S::s194027@dtu.dk::21a49f0e-95f3-41f7-9bc5-96a9e3dd0fe2" providerId="AD" clId="Web-{E737EB21-3E93-CA12-5626-257D252D079B}" dt="2024-01-30T17:16:26.763" v="198" actId="20577"/>
        <pc:sldMkLst>
          <pc:docMk/>
          <pc:sldMk cId="2306260888" sldId="284"/>
        </pc:sldMkLst>
        <pc:spChg chg="mod">
          <ac:chgData name="Victor Alexander Hansen" userId="S::s194027@dtu.dk::21a49f0e-95f3-41f7-9bc5-96a9e3dd0fe2" providerId="AD" clId="Web-{E737EB21-3E93-CA12-5626-257D252D079B}" dt="2024-01-30T17:16:26.763" v="198" actId="20577"/>
          <ac:spMkLst>
            <pc:docMk/>
            <pc:sldMk cId="2306260888" sldId="284"/>
            <ac:spMk id="3" creationId="{471248B2-DCC7-4FB8-FE22-7E0BC7DA29BC}"/>
          </ac:spMkLst>
        </pc:spChg>
      </pc:sldChg>
      <pc:sldChg chg="modSp">
        <pc:chgData name="Victor Alexander Hansen" userId="S::s194027@dtu.dk::21a49f0e-95f3-41f7-9bc5-96a9e3dd0fe2" providerId="AD" clId="Web-{E737EB21-3E93-CA12-5626-257D252D079B}" dt="2024-01-30T17:20:50.114" v="275" actId="20577"/>
        <pc:sldMkLst>
          <pc:docMk/>
          <pc:sldMk cId="3655130790" sldId="285"/>
        </pc:sldMkLst>
        <pc:spChg chg="mod">
          <ac:chgData name="Victor Alexander Hansen" userId="S::s194027@dtu.dk::21a49f0e-95f3-41f7-9bc5-96a9e3dd0fe2" providerId="AD" clId="Web-{E737EB21-3E93-CA12-5626-257D252D079B}" dt="2024-01-30T17:20:50.114" v="275" actId="20577"/>
          <ac:spMkLst>
            <pc:docMk/>
            <pc:sldMk cId="3655130790" sldId="285"/>
            <ac:spMk id="3" creationId="{907C4CC6-9018-852B-F433-BA2C48B2EB70}"/>
          </ac:spMkLst>
        </pc:spChg>
      </pc:sldChg>
      <pc:sldChg chg="modSp">
        <pc:chgData name="Victor Alexander Hansen" userId="S::s194027@dtu.dk::21a49f0e-95f3-41f7-9bc5-96a9e3dd0fe2" providerId="AD" clId="Web-{E737EB21-3E93-CA12-5626-257D252D079B}" dt="2024-01-30T17:26:10.717" v="361" actId="20577"/>
        <pc:sldMkLst>
          <pc:docMk/>
          <pc:sldMk cId="1436892223" sldId="286"/>
        </pc:sldMkLst>
        <pc:spChg chg="mod">
          <ac:chgData name="Victor Alexander Hansen" userId="S::s194027@dtu.dk::21a49f0e-95f3-41f7-9bc5-96a9e3dd0fe2" providerId="AD" clId="Web-{E737EB21-3E93-CA12-5626-257D252D079B}" dt="2024-01-30T17:26:10.717" v="361" actId="20577"/>
          <ac:spMkLst>
            <pc:docMk/>
            <pc:sldMk cId="1436892223" sldId="286"/>
            <ac:spMk id="3" creationId="{DF5933F0-2A35-AB32-D302-C01F152CA5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996A6-1B13-439A-A55F-E9B3D6B9B007}" type="datetimeFigureOut">
              <a:rPr lang="da-DK" smtClean="0"/>
              <a:t>30-01-2024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293E0-9D17-43C0-B9DD-61FBEF95EB6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81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076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50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C64418B2-9318-854B-A742-668927AB8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14886" r="12330" b="2451"/>
          <a:stretch/>
        </p:blipFill>
        <p:spPr>
          <a:xfrm>
            <a:off x="6430669" y="3304870"/>
            <a:ext cx="5739681" cy="311662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272985-6CB0-1170-3626-53CABE5F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 anchor="b"/>
          <a:lstStyle>
            <a:lvl1pPr algn="l">
              <a:defRPr sz="5000"/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BC9E2C1-AC4F-8E79-4A6C-93ACC9EA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redigere undertiteltypografien i masteren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5269764F-331B-0621-0F3E-2361338F13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" y="168114"/>
            <a:ext cx="6381656" cy="3116624"/>
          </a:xfrm>
          <a:prstGeom prst="rect">
            <a:avLst/>
          </a:prstGeom>
        </p:spPr>
      </p:pic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FF65D02-7D93-9AAF-F740-CFB7F543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F586-2482-444E-9596-080B307F3343}" type="datetime1">
              <a:rPr lang="da-DK" smtClean="0"/>
              <a:t>30-01-2024</a:t>
            </a:fld>
            <a:endParaRPr lang="da-DK" dirty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A7A39110-F161-3818-D7DE-D927DC5A31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873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F8D07-A1F3-047E-6D89-35BC7995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7A76A4-0BCD-C90B-28F2-2C542E70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075E69-6A37-9394-87E8-D0C9C3A2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666-DBAD-4351-9437-1880C62C9973}" type="datetime1">
              <a:rPr lang="da-DK" smtClean="0"/>
              <a:t>30-01-2024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836E2F-5D04-01E9-DCD0-C4C5C054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AFE2C-945E-031E-91C5-739EE456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96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BEC54A-3EDD-4CFD-285C-2E600C02A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E6E6E0-29F7-E4E7-33EB-6D2FFC4F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06F3C7-D93D-8639-2690-79809A4D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AE4D-3A04-4D19-9424-261FB5D55338}" type="datetime1">
              <a:rPr lang="da-DK" smtClean="0"/>
              <a:t>30-01-2024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66F8EA-C496-3DA9-AE89-9F300717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74267D-D4C5-BB44-59B7-208D2D73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30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6D76B-D795-3236-13AA-C779AC61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AE47F37-9FDC-8C63-E26A-F7ED990A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539D-53EB-4F62-99A6-75E666C1B3C1}" type="datetime1">
              <a:rPr lang="da-DK" smtClean="0"/>
              <a:t>30-01-2024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4727F1-918A-9EEB-19F0-408D274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02E07F-C04B-5787-D708-C8B74E7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521-06A2-F035-880F-5A8084D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142815"/>
            <a:ext cx="10271834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166805-747F-12F1-51BE-E37C34E5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767896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D4F973-8E0C-E45A-495C-C18010F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30-01-2024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31D382-EC31-80F6-47D7-E21DC4C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C3339E-16B2-A436-431C-84300B3B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7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6309B-9F03-142C-12B6-B551F461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C986C1-BDB8-5E8A-DF25-D83B1E00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FFD71A-C46A-9773-690E-02FE79A9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D7A-D2D1-47DC-BDAD-4566F990B5B6}" type="datetime1">
              <a:rPr lang="da-DK" smtClean="0"/>
              <a:t>30-01-2024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7ABE14-DCDC-A352-65E3-CEB1AA85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3835BC-F246-7CD8-872F-70D427CF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33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BBA7F-D39A-DAB7-3E0A-2C0F9B6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2ED7D0-18D4-C115-96DA-2F84766E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80722B-57AE-8DD6-FF5A-A692600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C79098-83D0-7D8D-6020-74BAA8E3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55A6-FD0C-4A9E-8A90-CD2A49553CFE}" type="datetime1">
              <a:rPr lang="da-DK" smtClean="0"/>
              <a:t>30-01-2024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6F3856-46DD-FEB5-3CD7-D4207C0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C063FE-A74B-C92F-BD75-DFFDED4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1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EA47C-EC10-8B95-D648-F84072D3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8DE37C-BE11-C642-7210-50821361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3BE7E19-131D-0AAD-95CC-681A999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25A4839-095B-23C4-A46B-AE4EA920E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9761282-4DDC-7830-CA32-E491115F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CAB3E69-4EE3-CD7B-C17C-A5AB5CA6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8D4-36BC-40AB-889F-73C9F03AC086}" type="datetime1">
              <a:rPr lang="da-DK" smtClean="0"/>
              <a:t>30-01-2024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3415684-3951-AF2D-9F7E-44304F1C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27BAD36-3FEF-71B5-BBAC-94439039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53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86010-2EC3-7E71-D108-03A0DB3D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4876AF-2729-E56F-0C78-DDD39D8B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CF96-E3DE-44D1-B0A1-22C784037254}" type="datetime1">
              <a:rPr lang="da-DK" smtClean="0"/>
              <a:t>30-01-2024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84EB29-4E85-BC20-B148-34E0CC6C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3F2B6D-599A-A939-1DEE-90244452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188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0913445-D0FC-7413-12ED-921784EF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861A-22DA-4E57-9B4B-DA44F7A4AA8C}" type="datetime1">
              <a:rPr lang="da-DK" smtClean="0"/>
              <a:t>30-01-2024</a:t>
            </a:fld>
            <a:endParaRPr lang="da-DK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E113D4C-1D84-1365-DD9C-D4AE0127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3C6898-0C42-35ED-8EDD-5656E2EE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1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8F403-A314-A3B1-C7D9-EC2AAF38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CB7543-AE77-DC0A-975B-7DD3E17A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6F38208-BD3E-A83A-BD43-5E30DCD9A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B2D2E0-6D7F-0DFF-4C9D-3C5760B2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9A60-4212-43B0-B7BD-6B0C0C3E823C}" type="datetime1">
              <a:rPr lang="da-DK" smtClean="0"/>
              <a:t>30-01-2024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337B165-3DAA-8137-787F-446C1A49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F90FD2-EAEF-1B32-85EF-3C60A857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7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A9EC-C3FE-1837-8B0A-18C3848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DE7E14A-0234-1315-ABA6-FCD044022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35CAF5D-D447-50E4-3117-CEB4F28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98A666-808E-0ACA-6D14-3DF7B6B5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0BD7-8447-4B77-8AE0-50CD9A41055D}" type="datetime1">
              <a:rPr lang="da-DK" smtClean="0"/>
              <a:t>30-01-2024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C4AF54-B73A-146D-367F-B07B78E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C90D38A-4158-4BC7-4E3B-9FB4193F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452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 descr="Et billede, der indeholder indendørs, vaffelmønster, sort, tastatur&#10;&#10;Automatisk genereret beskrivelse">
            <a:extLst>
              <a:ext uri="{FF2B5EF4-FFF2-40B4-BE49-F238E27FC236}">
                <a16:creationId xmlns:a16="http://schemas.microsoft.com/office/drawing/2014/main" id="{4AFB773D-67A3-FAF7-E816-A23A01494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5000" r="7328" b="5000"/>
          <a:stretch/>
        </p:blipFill>
        <p:spPr>
          <a:xfrm>
            <a:off x="17756" y="8878"/>
            <a:ext cx="12192000" cy="6858000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74A15F76-84AC-A6ED-A3F2-98FEABFC9D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76000">
                <a:schemeClr val="bg1">
                  <a:alpha val="90000"/>
                </a:schemeClr>
              </a:gs>
              <a:gs pos="83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AF992EF-0F31-5A9F-D45E-C796FD7463C5}"/>
              </a:ext>
            </a:extLst>
          </p:cNvPr>
          <p:cNvSpPr/>
          <p:nvPr userDrawn="1"/>
        </p:nvSpPr>
        <p:spPr>
          <a:xfrm>
            <a:off x="0" y="6462944"/>
            <a:ext cx="12209756" cy="412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D7A678D-E6AA-2E26-E2CA-AB82E99D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5401"/>
            <a:ext cx="9926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721917-E6BE-271A-74DB-BF5DDEB2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758538"/>
            <a:ext cx="9926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50D474-E2E5-0F71-41FD-485DAE4FA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5" y="64799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89FF23-3180-4740-B2FE-F51E27FD1C85}" type="datetime1">
              <a:rPr lang="da-DK" smtClean="0"/>
              <a:t>30-01-2024</a:t>
            </a:fld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7C2D49-B0D3-6708-AE4E-E00AFFD9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0125" y="64799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DDAA9C-6A0C-4F28-842F-9E404FB1BCC0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2516B4FA-2E1A-E3AB-B5FA-0048D5E271C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88" y="136525"/>
            <a:ext cx="1245579" cy="6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4587E-6655-416F-F76A-BE4072D1A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da-DK" dirty="0" err="1"/>
              <a:t>eeting</a:t>
            </a:r>
            <a:r>
              <a:rPr lang="da-DK" dirty="0"/>
              <a:t> 31/01-2024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BE79E67-7B9B-0F93-E729-EF6DA2E93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Battery testing and characterization of VW ID 3 battery modules for use in DTU ROAST solar car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483894-D650-94D0-33E0-A88113F1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5" y="6479936"/>
            <a:ext cx="2743200" cy="365125"/>
          </a:xfrm>
        </p:spPr>
        <p:txBody>
          <a:bodyPr/>
          <a:lstStyle/>
          <a:p>
            <a:fld id="{12E15BA9-FE13-40F7-820B-5E2AD61E62D6}" type="datetime1">
              <a:rPr lang="da-DK" smtClean="0"/>
              <a:t>30-01-2024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6F2323-6F16-593D-4506-B1CE9A1ABCA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Roast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C8EA37-3F7E-DB8D-DD9D-6C3960159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20125" y="6479935"/>
            <a:ext cx="2743200" cy="365125"/>
          </a:xfrm>
        </p:spPr>
        <p:txBody>
          <a:bodyPr/>
          <a:lstStyle/>
          <a:p>
            <a:fld id="{8BDDAA9C-6A0C-4F28-842F-9E404FB1BCC0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537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1F5C7-34E0-337E-5C94-7343AFBF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6FE975-ED66-E251-D8E8-65E705B5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253330"/>
            <a:ext cx="5767896" cy="5007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Under 50 V for </a:t>
            </a:r>
            <a:r>
              <a:rPr lang="da-DK" dirty="0" err="1"/>
              <a:t>battery</a:t>
            </a:r>
            <a:r>
              <a:rPr lang="da-DK" dirty="0"/>
              <a:t> </a:t>
            </a:r>
            <a:r>
              <a:rPr lang="da-DK" dirty="0" err="1"/>
              <a:t>pack</a:t>
            </a:r>
          </a:p>
          <a:p>
            <a:r>
              <a:rPr lang="da-DK" dirty="0"/>
              <a:t>Purpose of test and lab </a:t>
            </a:r>
            <a:r>
              <a:rPr lang="en-US" dirty="0"/>
              <a:t>usage</a:t>
            </a:r>
            <a:endParaRPr lang="en-US"/>
          </a:p>
          <a:p>
            <a:r>
              <a:rPr lang="en-US" dirty="0"/>
              <a:t>Prerequisite knowledge</a:t>
            </a:r>
          </a:p>
          <a:p>
            <a:r>
              <a:rPr lang="en-US" dirty="0"/>
              <a:t>Lab equipment</a:t>
            </a:r>
          </a:p>
          <a:p>
            <a:r>
              <a:rPr lang="en-US" dirty="0"/>
              <a:t>WSP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15659C-A953-93AD-7156-309300A7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5298-F32C-4D84-887B-9CF017367E25}" type="datetime1">
              <a:rPr lang="da-DK" smtClean="0"/>
              <a:t>30-01-2024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FF76A7-804C-1244-5D9B-1CFE9A5D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Roast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D518C5-8D25-6F2C-02E7-E2CFE6D9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243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89BEA9-69B0-BC58-26C2-901C7926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67" y="1258833"/>
            <a:ext cx="10106815" cy="51890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Characterize battery modules</a:t>
            </a:r>
          </a:p>
          <a:p>
            <a:pPr lvl="1"/>
            <a:r>
              <a:rPr lang="en-US" sz="1800" dirty="0"/>
              <a:t>Test of capacity</a:t>
            </a:r>
          </a:p>
          <a:p>
            <a:pPr lvl="2"/>
            <a:r>
              <a:rPr lang="en-US" sz="1600" dirty="0"/>
              <a:t>Different C-rates, practical capacity and precision testing</a:t>
            </a:r>
          </a:p>
          <a:p>
            <a:pPr lvl="1"/>
            <a:r>
              <a:rPr lang="en-US" sz="1800" dirty="0"/>
              <a:t>Develop voltage curve for battery (OCV)</a:t>
            </a:r>
          </a:p>
          <a:p>
            <a:pPr lvl="1"/>
            <a:r>
              <a:rPr lang="en-US" sz="1800" dirty="0"/>
              <a:t>Long-term testing</a:t>
            </a:r>
          </a:p>
          <a:p>
            <a:pPr lvl="1"/>
            <a:r>
              <a:rPr lang="en-US" sz="1800" dirty="0"/>
              <a:t>Internal resistance in battery (not critical)</a:t>
            </a:r>
          </a:p>
          <a:p>
            <a:pPr lvl="1"/>
            <a:r>
              <a:rPr lang="en-US" sz="1800" dirty="0"/>
              <a:t>Thermal dissipation</a:t>
            </a:r>
          </a:p>
          <a:p>
            <a:pPr lvl="2"/>
            <a:r>
              <a:rPr lang="en-US" sz="1400" dirty="0"/>
              <a:t>Hot spots for potential thermal probes</a:t>
            </a:r>
          </a:p>
          <a:p>
            <a:pPr lvl="1"/>
            <a:r>
              <a:rPr lang="en-US" sz="1800" dirty="0"/>
              <a:t>Test of different scenarios through simulations</a:t>
            </a:r>
          </a:p>
          <a:p>
            <a:pPr lvl="2"/>
            <a:r>
              <a:rPr lang="en-US" sz="1400" dirty="0"/>
              <a:t>Heating/cooling, optimal temperature</a:t>
            </a:r>
          </a:p>
          <a:p>
            <a:r>
              <a:rPr lang="en-US" sz="2000" dirty="0"/>
              <a:t>Dead battery module</a:t>
            </a:r>
          </a:p>
          <a:p>
            <a:pPr lvl="1"/>
            <a:r>
              <a:rPr lang="en-US" sz="1800" dirty="0"/>
              <a:t>If possible, it would be beneficial to open module encapsulation for internal inspection</a:t>
            </a:r>
          </a:p>
          <a:p>
            <a:pPr lvl="2"/>
            <a:r>
              <a:rPr lang="en-US" sz="1600" dirty="0"/>
              <a:t>Series/parallel configuration</a:t>
            </a:r>
          </a:p>
          <a:p>
            <a:pPr lvl="2"/>
            <a:r>
              <a:rPr lang="en-US" sz="1600" dirty="0"/>
              <a:t>Position of NTCs</a:t>
            </a:r>
          </a:p>
          <a:p>
            <a:pPr lvl="2"/>
            <a:r>
              <a:rPr lang="en-US" sz="1600" dirty="0"/>
              <a:t>Risks associated with opening a battery pack</a:t>
            </a:r>
          </a:p>
          <a:p>
            <a:pPr lvl="1"/>
            <a:r>
              <a:rPr lang="en-US" sz="2000" dirty="0"/>
              <a:t>Safe discharge to 0 V</a:t>
            </a:r>
          </a:p>
          <a:p>
            <a:pPr lvl="1"/>
            <a:r>
              <a:rPr lang="en-US" sz="2000" dirty="0"/>
              <a:t>Show-off of battery for educational purposes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FD5909-1DBB-9FF8-228A-5E214C11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9D3D-67FC-4E10-B777-10402B56C81F}" type="datetime1">
              <a:rPr lang="da-DK" smtClean="0"/>
              <a:t>30-01-2024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0C0749-C8DB-828E-215B-F274081D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Roast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B020478-A81E-43C2-17A5-E945B14F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3</a:t>
            </a:fld>
            <a:endParaRPr lang="da-DK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E26FEA4-5173-6737-69B6-BE7BFE3D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142875"/>
            <a:ext cx="10271125" cy="1325563"/>
          </a:xfrm>
        </p:spPr>
        <p:txBody>
          <a:bodyPr/>
          <a:lstStyle/>
          <a:p>
            <a:r>
              <a:rPr lang="da-DK" dirty="0"/>
              <a:t>Purpose of test and lab </a:t>
            </a:r>
            <a:r>
              <a:rPr lang="da-DK" dirty="0" err="1"/>
              <a:t>usage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363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5743B-DFC3-07F2-D65D-EBC5EF72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Prerequisite</a:t>
            </a:r>
            <a:r>
              <a:rPr lang="da-DK" dirty="0"/>
              <a:t> </a:t>
            </a:r>
            <a:r>
              <a:rPr lang="da-DK" dirty="0" err="1"/>
              <a:t>knowledge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1248B2-DCC7-4FB8-FE22-7E0BC7DA2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1154333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No official </a:t>
            </a:r>
            <a:r>
              <a:rPr lang="da-DK" dirty="0" err="1"/>
              <a:t>battery</a:t>
            </a:r>
            <a:r>
              <a:rPr lang="da-DK" dirty="0"/>
              <a:t> </a:t>
            </a:r>
            <a:r>
              <a:rPr lang="da-DK" dirty="0" err="1"/>
              <a:t>documentation</a:t>
            </a:r>
            <a:r>
              <a:rPr lang="da-DK" dirty="0"/>
              <a:t> </a:t>
            </a:r>
            <a:r>
              <a:rPr lang="da-DK" dirty="0" err="1"/>
              <a:t>available</a:t>
            </a:r>
            <a:endParaRPr lang="da-DK" dirty="0"/>
          </a:p>
          <a:p>
            <a:pPr lvl="1"/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contact</a:t>
            </a:r>
            <a:r>
              <a:rPr lang="da-DK" dirty="0"/>
              <a:t> with VW Denmark and LG </a:t>
            </a:r>
            <a:r>
              <a:rPr lang="da-DK" dirty="0" err="1"/>
              <a:t>Chem</a:t>
            </a:r>
            <a:endParaRPr lang="da-DK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da-DK" dirty="0"/>
              <a:t>For </a:t>
            </a:r>
            <a:r>
              <a:rPr lang="da-DK" dirty="0" err="1"/>
              <a:t>safety</a:t>
            </a:r>
            <a:r>
              <a:rPr lang="da-DK" dirty="0"/>
              <a:t> </a:t>
            </a:r>
            <a:r>
              <a:rPr lang="da-DK" dirty="0" err="1"/>
              <a:t>reasons</a:t>
            </a:r>
            <a:r>
              <a:rPr lang="da-DK" dirty="0"/>
              <a:t> LG </a:t>
            </a:r>
            <a:r>
              <a:rPr lang="da-DK" dirty="0" err="1"/>
              <a:t>Chem</a:t>
            </a:r>
            <a:r>
              <a:rPr lang="da-DK" dirty="0"/>
              <a:t> did not </a:t>
            </a:r>
            <a:r>
              <a:rPr lang="da-DK" dirty="0" err="1"/>
              <a:t>wish</a:t>
            </a:r>
            <a:r>
              <a:rPr lang="da-DK" dirty="0"/>
              <a:t> to provide the </a:t>
            </a:r>
            <a:r>
              <a:rPr lang="da-DK" dirty="0" err="1"/>
              <a:t>datasheet</a:t>
            </a:r>
            <a:r>
              <a:rPr lang="da-DK" dirty="0"/>
              <a:t> for the </a:t>
            </a:r>
            <a:r>
              <a:rPr lang="da-DK" dirty="0" err="1"/>
              <a:t>cells</a:t>
            </a:r>
            <a:endParaRPr lang="da-DK"/>
          </a:p>
          <a:p>
            <a:pPr lvl="1"/>
            <a:r>
              <a:rPr lang="da-DK" dirty="0" err="1"/>
              <a:t>Battery</a:t>
            </a:r>
            <a:r>
              <a:rPr lang="da-DK" dirty="0"/>
              <a:t> </a:t>
            </a:r>
            <a:r>
              <a:rPr lang="da-DK" dirty="0" err="1"/>
              <a:t>chemistry</a:t>
            </a:r>
            <a:r>
              <a:rPr lang="da-DK" dirty="0"/>
              <a:t>: NMC712</a:t>
            </a:r>
          </a:p>
          <a:p>
            <a:r>
              <a:rPr lang="da-DK" dirty="0"/>
              <a:t>Bridgestone and iLumen </a:t>
            </a:r>
            <a:r>
              <a:rPr lang="da-DK" dirty="0" err="1"/>
              <a:t>legislation</a:t>
            </a:r>
            <a:r>
              <a:rPr lang="da-DK" dirty="0"/>
              <a:t> and </a:t>
            </a:r>
            <a:r>
              <a:rPr lang="da-DK" dirty="0" err="1"/>
              <a:t>rules</a:t>
            </a:r>
            <a:endParaRPr lang="da-DK" dirty="0"/>
          </a:p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detailed</a:t>
            </a:r>
            <a:r>
              <a:rPr lang="da-DK" dirty="0"/>
              <a:t> journal </a:t>
            </a:r>
            <a:r>
              <a:rPr lang="da-DK" dirty="0" err="1"/>
              <a:t>article</a:t>
            </a:r>
            <a:r>
              <a:rPr lang="da-DK" dirty="0"/>
              <a:t> from Technical University of </a:t>
            </a:r>
            <a:r>
              <a:rPr lang="da-DK" dirty="0" err="1"/>
              <a:t>Munich</a:t>
            </a:r>
            <a:endParaRPr lang="da-DK" dirty="0"/>
          </a:p>
          <a:p>
            <a:pPr lvl="1"/>
            <a:r>
              <a:rPr lang="da-DK" dirty="0"/>
              <a:t>Open source test data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FA44C6-A338-46AF-259D-49CBD929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30-01-2024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87B52E0-A4BE-98DF-F7D0-C7F8850A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Roast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44FEE8E-237B-389F-FFB1-E17B2FA9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62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71812-4CF2-E3CC-EB3C-3051AB81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Lab </a:t>
            </a:r>
            <a:r>
              <a:rPr lang="da-DK" dirty="0" err="1"/>
              <a:t>equipment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7C4CC6-9018-852B-F433-BA2C48B2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643128"/>
            <a:ext cx="90103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/>
              <a:t>What</a:t>
            </a:r>
            <a:r>
              <a:rPr lang="da-DK" dirty="0"/>
              <a:t> is the </a:t>
            </a:r>
            <a:r>
              <a:rPr lang="da-DK" dirty="0" err="1"/>
              <a:t>available</a:t>
            </a:r>
            <a:r>
              <a:rPr lang="da-DK" dirty="0"/>
              <a:t> </a:t>
            </a:r>
            <a:r>
              <a:rPr lang="da-DK" dirty="0" err="1"/>
              <a:t>equipment</a:t>
            </a:r>
            <a:r>
              <a:rPr lang="da-DK" dirty="0"/>
              <a:t>?</a:t>
            </a:r>
          </a:p>
          <a:p>
            <a:pPr lvl="1"/>
            <a:r>
              <a:rPr lang="da-DK" dirty="0"/>
              <a:t>DC Load?</a:t>
            </a:r>
          </a:p>
          <a:p>
            <a:pPr lvl="1"/>
            <a:r>
              <a:rPr lang="da-DK" dirty="0"/>
              <a:t>Charger </a:t>
            </a:r>
            <a:r>
              <a:rPr lang="da-DK" dirty="0" err="1"/>
              <a:t>equipment</a:t>
            </a:r>
            <a:r>
              <a:rPr lang="da-DK" dirty="0"/>
              <a:t>?</a:t>
            </a:r>
          </a:p>
          <a:p>
            <a:pPr lvl="1"/>
            <a:r>
              <a:rPr lang="da-DK" dirty="0"/>
              <a:t>Multimeter?</a:t>
            </a:r>
          </a:p>
          <a:p>
            <a:pPr lvl="1"/>
            <a:r>
              <a:rPr lang="da-DK" dirty="0"/>
              <a:t>*</a:t>
            </a:r>
            <a:r>
              <a:rPr lang="da-DK" dirty="0" err="1"/>
              <a:t>Cycle</a:t>
            </a:r>
            <a:r>
              <a:rPr lang="da-DK" dirty="0"/>
              <a:t> tester?</a:t>
            </a:r>
          </a:p>
          <a:p>
            <a:pPr lvl="1"/>
            <a:r>
              <a:rPr lang="da-DK" dirty="0" err="1"/>
              <a:t>Thermal</a:t>
            </a:r>
            <a:r>
              <a:rPr lang="da-DK" dirty="0"/>
              <a:t> test points on </a:t>
            </a:r>
            <a:r>
              <a:rPr lang="da-DK" dirty="0" err="1"/>
              <a:t>encapsulation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NTCs</a:t>
            </a:r>
            <a:r>
              <a:rPr lang="da-DK" dirty="0"/>
              <a:t> to an Arduino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413DCC-A39A-ECF3-F1CC-309BE433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30-01-2024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5AC435-0121-0A5A-8717-6F485590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Roast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9F824A5-2ED3-7B8E-3F95-5CABFD7B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513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8E5F9-0973-856C-DE42-D4888168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WSP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F5933F0-2A35-AB32-D302-C01F152CA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1005086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/>
              <a:t>Duration</a:t>
            </a:r>
            <a:r>
              <a:rPr lang="da-DK" dirty="0"/>
              <a:t> of lab </a:t>
            </a:r>
            <a:r>
              <a:rPr lang="da-DK" dirty="0" err="1"/>
              <a:t>usage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a-DK" dirty="0"/>
              <a:t>Deadline: 21st to 24th September (</a:t>
            </a:r>
            <a:r>
              <a:rPr lang="da-DK" dirty="0" err="1"/>
              <a:t>iLumen</a:t>
            </a:r>
            <a:r>
              <a:rPr lang="da-DK" dirty="0"/>
              <a:t>)</a:t>
            </a:r>
          </a:p>
          <a:p>
            <a:r>
              <a:rPr lang="da-DK" dirty="0" err="1"/>
              <a:t>Needed</a:t>
            </a:r>
            <a:r>
              <a:rPr lang="da-DK" dirty="0"/>
              <a:t> </a:t>
            </a:r>
            <a:r>
              <a:rPr lang="da-DK" dirty="0" err="1"/>
              <a:t>equipment</a:t>
            </a:r>
            <a:r>
              <a:rPr lang="da-DK" dirty="0"/>
              <a:t> (</a:t>
            </a:r>
            <a:r>
              <a:rPr lang="da-DK" dirty="0" err="1"/>
              <a:t>discussed</a:t>
            </a:r>
            <a:r>
              <a:rPr lang="da-DK" dirty="0"/>
              <a:t> in </a:t>
            </a:r>
            <a:r>
              <a:rPr lang="da-DK" dirty="0" err="1"/>
              <a:t>previous</a:t>
            </a:r>
            <a:r>
              <a:rPr lang="da-DK" dirty="0"/>
              <a:t> slide)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140033-825E-CEDB-B681-73B75868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30-01-2024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E53441E-6529-86AC-15AB-A33F007B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03F4266-4BF0-277F-F430-54CB7A3B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68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theme/theme1.xml><?xml version="1.0" encoding="utf-8"?>
<a:theme xmlns:a="http://schemas.openxmlformats.org/drawingml/2006/main" name="Office-tema">
  <a:themeElements>
    <a:clrScheme name="Brugerdefineret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67B00"/>
      </a:accent1>
      <a:accent2>
        <a:srgbClr val="17406D"/>
      </a:accent2>
      <a:accent3>
        <a:srgbClr val="FFC000"/>
      </a:accent3>
      <a:accent4>
        <a:srgbClr val="59A9F2"/>
      </a:accent4>
      <a:accent5>
        <a:srgbClr val="90C6F6"/>
      </a:accent5>
      <a:accent6>
        <a:srgbClr val="C7E2FA"/>
      </a:accent6>
      <a:hlink>
        <a:srgbClr val="FED394"/>
      </a:hlink>
      <a:folHlink>
        <a:srgbClr val="FFBE5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010B3F84DC554786C4B168019A407E" ma:contentTypeVersion="17" ma:contentTypeDescription="Opret et nyt dokument." ma:contentTypeScope="" ma:versionID="b8eac1705c478e626278e93d91612e7c">
  <xsd:schema xmlns:xsd="http://www.w3.org/2001/XMLSchema" xmlns:xs="http://www.w3.org/2001/XMLSchema" xmlns:p="http://schemas.microsoft.com/office/2006/metadata/properties" xmlns:ns2="5420c23f-d262-47a6-b4e1-d66a2c1a0bf2" xmlns:ns3="d5f01cb8-7773-4a0f-9103-d0c81ba92599" targetNamespace="http://schemas.microsoft.com/office/2006/metadata/properties" ma:root="true" ma:fieldsID="d33cae2c79bb7ffeaa12e8e6a6e8c4fc" ns2:_="" ns3:_="">
    <xsd:import namespace="5420c23f-d262-47a6-b4e1-d66a2c1a0bf2"/>
    <xsd:import namespace="d5f01cb8-7773-4a0f-9103-d0c81ba92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0c23f-d262-47a6-b4e1-d66a2c1a0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ledmærker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01cb8-7773-4a0f-9103-d0c81ba92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6ddb18-014d-4d10-bd3e-eb19a33ca63e}" ma:internalName="TaxCatchAll" ma:showField="CatchAllData" ma:web="d5f01cb8-7773-4a0f-9103-d0c81ba92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f01cb8-7773-4a0f-9103-d0c81ba92599" xsi:nil="true"/>
    <lcf76f155ced4ddcb4097134ff3c332f xmlns="5420c23f-d262-47a6-b4e1-d66a2c1a0bf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7437D21-640F-4635-A8ED-CAF415A63C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A3CE54-B6D5-43FE-AB52-1E4409A2CB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20c23f-d262-47a6-b4e1-d66a2c1a0bf2"/>
    <ds:schemaRef ds:uri="d5f01cb8-7773-4a0f-9103-d0c81ba92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2168EF-DB87-4DF6-9B5C-C81CD5C5889D}">
  <ds:schemaRefs>
    <ds:schemaRef ds:uri="http://purl.org/dc/terms/"/>
    <ds:schemaRef ds:uri="http://schemas.microsoft.com/office/2006/metadata/properties"/>
    <ds:schemaRef ds:uri="0a423c07-f3a5-4d79-a6bb-854eb329e0a1"/>
    <ds:schemaRef ds:uri="http://www.w3.org/XML/1998/namespace"/>
    <ds:schemaRef ds:uri="http://purl.org/dc/elements/1.1/"/>
    <ds:schemaRef ds:uri="e51c8c0d-7a8e-4edb-a777-9c926a620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d5f01cb8-7773-4a0f-9103-d0c81ba92599"/>
    <ds:schemaRef ds:uri="5420c23f-d262-47a6-b4e1-d66a2c1a0b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5227</TotalTime>
  <Words>180</Words>
  <Application>Microsoft Office PowerPoint</Application>
  <PresentationFormat>Widescreen</PresentationFormat>
  <Paragraphs>53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7" baseType="lpstr">
      <vt:lpstr>Office-tema</vt:lpstr>
      <vt:lpstr>Meeting 31/01-2024</vt:lpstr>
      <vt:lpstr>Agenda</vt:lpstr>
      <vt:lpstr>Purpose of test and lab usage</vt:lpstr>
      <vt:lpstr>Prerequisite knowledge</vt:lpstr>
      <vt:lpstr>Lab equipment</vt:lpstr>
      <vt:lpstr>WSP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Chassis meeting</dc:title>
  <dc:creator>victor pisinger</dc:creator>
  <cp:lastModifiedBy>Victor Hansen</cp:lastModifiedBy>
  <cp:revision>96</cp:revision>
  <dcterms:created xsi:type="dcterms:W3CDTF">2023-02-27T07:57:16Z</dcterms:created>
  <dcterms:modified xsi:type="dcterms:W3CDTF">2024-01-30T17:27:04Z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0x010100BC010B3F84DC554786C4B168019A407E</vt:lpwstr>
  </property>
  <property fmtid="{D5CDD505-2E9C-101B-9397-08002B2CF9AE}" pid="3" name="MediaServiceImageTags">
    <vt:lpwstr/>
  </property>
</Properties>
</file>