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8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88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5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56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3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2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2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9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4BA0-EBA1-45D2-B346-8419CD39013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149408-2C60-467C-B279-415B4A1E6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80735-5B73-8576-5A92-5CE1957E8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втоматизированная система по организации деятельности медицинского учреждения: Регистратура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24CD3-60CB-B409-8472-DF6AE848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0" y="6255279"/>
            <a:ext cx="1919111" cy="424392"/>
          </a:xfrm>
        </p:spPr>
        <p:txBody>
          <a:bodyPr>
            <a:normAutofit/>
          </a:bodyPr>
          <a:lstStyle/>
          <a:p>
            <a:r>
              <a:rPr lang="ru-RU" dirty="0"/>
              <a:t>Группа 4-ис-2</a:t>
            </a:r>
          </a:p>
        </p:txBody>
      </p:sp>
    </p:spTree>
    <p:extLst>
      <p:ext uri="{BB962C8B-B14F-4D97-AF65-F5344CB8AC3E}">
        <p14:creationId xmlns:p14="http://schemas.microsoft.com/office/powerpoint/2010/main" val="396266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297CF-4BD5-BE01-A8D7-33EA55BD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Рабочая группа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88836-5951-5D2C-D417-B421B61C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Бабаев Т. Х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Иванов И. С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Лебедев А. А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Тимофеев Р. В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Ермолаев Е.А.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9049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779B-1837-4AE9-8CEA-0C20C222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BC991-DDB9-4964-9EA6-DC2999F9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техническое задание</a:t>
            </a:r>
          </a:p>
          <a:p>
            <a:r>
              <a:rPr lang="ru-RU" dirty="0"/>
              <a:t>Создать базу данных</a:t>
            </a:r>
          </a:p>
          <a:p>
            <a:r>
              <a:rPr lang="ru-RU" dirty="0"/>
              <a:t>Разработать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6555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A5B60-EEDB-4519-A445-6A34BAD6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741C20-1309-4D59-B9E0-42428270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80" y="1290832"/>
            <a:ext cx="6396346" cy="51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9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CB230-6EE1-8C02-A61C-BEA0F47E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A73696-A3DD-BCBE-95E6-7CD82C29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4752975" cy="36576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E12A6-D195-CF1A-DD11-742E77E1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7" y="3006238"/>
            <a:ext cx="4525006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C1AA4-9D37-40E9-B58F-4170F370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задачи и цели были выполнены(почти)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A74A3-513D-486E-89C7-18D25895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9601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59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Аспект</vt:lpstr>
      <vt:lpstr>Автоматизированная система по организации деятельности медицинского учреждения: Регистратура </vt:lpstr>
      <vt:lpstr>Рабочая группа </vt:lpstr>
      <vt:lpstr>Цели и задачи</vt:lpstr>
      <vt:lpstr>Схема базы данных</vt:lpstr>
      <vt:lpstr>Макет проекта</vt:lpstr>
      <vt:lpstr>Все задачи и цели были выполнены(почти)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по организации деятельности медицинского учреждения: Регистратура </dc:title>
  <dc:creator>Иванов Иван Сергеевич</dc:creator>
  <cp:lastModifiedBy>Студент</cp:lastModifiedBy>
  <cp:revision>7</cp:revision>
  <dcterms:created xsi:type="dcterms:W3CDTF">2023-03-30T06:49:15Z</dcterms:created>
  <dcterms:modified xsi:type="dcterms:W3CDTF">2023-03-30T15:04:05Z</dcterms:modified>
</cp:coreProperties>
</file>