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8" r:id="rId6"/>
    <p:sldId id="261" r:id="rId7"/>
    <p:sldId id="266" r:id="rId8"/>
    <p:sldId id="26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9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67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04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5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4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1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16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4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59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3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57B-1444-4D1D-A91C-A41998AB200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81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класса визуального компонента-игры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Galaga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220178"/>
            <a:ext cx="8816622" cy="637822"/>
          </a:xfrm>
        </p:spPr>
        <p:txBody>
          <a:bodyPr/>
          <a:lstStyle/>
          <a:p>
            <a:pPr algn="r"/>
            <a:r>
              <a:rPr lang="ru-RU" dirty="0"/>
              <a:t>Лебедев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383183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9420"/>
            <a:ext cx="9144000" cy="1259592"/>
          </a:xfrm>
        </p:spPr>
        <p:txBody>
          <a:bodyPr/>
          <a:lstStyle/>
          <a:p>
            <a:r>
              <a:rPr lang="ru-RU" dirty="0"/>
              <a:t>Цели курсового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89326"/>
            <a:ext cx="9144000" cy="31938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Разработать игру «</a:t>
            </a:r>
            <a:r>
              <a:rPr lang="en-US" sz="2800" dirty="0" err="1"/>
              <a:t>Galaga</a:t>
            </a:r>
            <a:r>
              <a:rPr lang="ru-RU" sz="2800" dirty="0"/>
              <a:t>» с помощью визуального компонента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Реализовать удобное взаимодействие пользователя с компонентом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Сделать компонент адаптивным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9735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Первый этап декомпозиции компонента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3B7E0E-01C2-468A-9CA5-CDCE5B8E8D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766" y="1590340"/>
            <a:ext cx="7681607" cy="4938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05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737936"/>
            <a:ext cx="10515600" cy="2063500"/>
          </a:xfrm>
        </p:spPr>
        <p:txBody>
          <a:bodyPr/>
          <a:lstStyle/>
          <a:p>
            <a:r>
              <a:rPr lang="ru-RU" dirty="0"/>
              <a:t>Структурная схема класса </a:t>
            </a:r>
            <a:r>
              <a:rPr lang="en-US" dirty="0" err="1"/>
              <a:t>galaga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DEA7C5-B229-4D95-ADE4-6EAD05D537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4" y="888013"/>
            <a:ext cx="6112405" cy="5969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3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21"/>
            <a:ext cx="10515600" cy="806273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Блок-схема алгоритма метода</a:t>
            </a:r>
            <a:r>
              <a:rPr lang="en-US" dirty="0"/>
              <a:t> </a:t>
            </a:r>
            <a:r>
              <a:rPr lang="en-US" dirty="0" err="1"/>
              <a:t>CreateEnemies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46800F-785A-4CC3-A9DC-A7045115B0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977" y="664415"/>
            <a:ext cx="1979211" cy="6333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77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Начальный вид компонента при запуске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B4410E-7C12-44C7-AF3E-7205587D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94" y="1500621"/>
            <a:ext cx="7323612" cy="50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5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Технологическая документация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Отладка компонента</a:t>
            </a:r>
          </a:p>
          <a:p>
            <a:r>
              <a:rPr lang="ru-RU" dirty="0"/>
              <a:t>Инструкция по установке компонента</a:t>
            </a:r>
          </a:p>
          <a:p>
            <a:r>
              <a:rPr lang="ru-RU" dirty="0"/>
              <a:t>Инструкция по эксплуатации компонента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60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Достигнутые 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разработана игра «</a:t>
            </a:r>
            <a:r>
              <a:rPr lang="en-US" dirty="0" err="1"/>
              <a:t>Galaga</a:t>
            </a:r>
            <a:r>
              <a:rPr lang="ru-RU" dirty="0"/>
              <a:t>» с помощью визуального компонента</a:t>
            </a:r>
          </a:p>
          <a:p>
            <a:r>
              <a:rPr lang="ru-RU" dirty="0"/>
              <a:t>Компонент является адаптивным</a:t>
            </a:r>
          </a:p>
          <a:p>
            <a:r>
              <a:rPr lang="ru-RU" dirty="0"/>
              <a:t>Реализовано удобное взаимодействие пользователя с компонентом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88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82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Разработка класса визуального компонента-игры  Galaga</vt:lpstr>
      <vt:lpstr>Цели курсового проекта</vt:lpstr>
      <vt:lpstr>Первый этап декомпозиции компонента</vt:lpstr>
      <vt:lpstr>Структурная схема класса galaga</vt:lpstr>
      <vt:lpstr>Блок-схема алгоритма метода CreateEnemies</vt:lpstr>
      <vt:lpstr>Начальный вид компонента при запуске</vt:lpstr>
      <vt:lpstr>Технологическая документация проекта</vt:lpstr>
      <vt:lpstr>Достигнутые цели 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змейка</dc:title>
  <cp:lastModifiedBy>Alexey Lebedev</cp:lastModifiedBy>
  <cp:revision>32</cp:revision>
  <dcterms:created xsi:type="dcterms:W3CDTF">2022-06-16T12:48:50Z</dcterms:created>
  <dcterms:modified xsi:type="dcterms:W3CDTF">2023-02-12T18:36:50Z</dcterms:modified>
</cp:coreProperties>
</file>