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85533-EC42-4AD9-8AF6-81F34062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5C6EF9-0164-42B8-B243-8817345D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1DDF5-E1C2-4AFC-8BC6-55BA19F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B4F8E3-BC18-4FE6-8DEB-C45FCF57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F2B00-8EE2-4CDE-9745-5A0D7D3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03FEF-3C8A-40D6-A811-315D569A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0FE73C-8BD1-48CD-816D-B21197A5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66EED0-47DB-41C4-82CB-A359E32B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87579-156A-4436-B122-F4E6C22C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5AFCE-F2E8-4377-AB97-722BFA3E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5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CE6AAE-B7BF-41BF-A0E9-E9EEAE5B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087ED-F125-40DA-BD3E-F280CF2CA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098D1-CCB3-4E06-ADF1-268E3D48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A1157-2FCF-42F5-8B5E-40AF17F6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C2078-C03D-487F-A2DE-CB1380A9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E7A89-3BD2-4B6D-999C-1E32A789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4E6DD-BE68-48A8-8DAC-17FB4AB0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A3054-7C8F-49CA-9035-D69FC8B5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D94CB-DD51-4D83-91A9-C88A3AC9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9542E-8FCF-4CEF-A955-880D5438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568F-53B5-4E21-AB22-919F4168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790937-982D-4DB5-A1E8-D892FB2F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1F2D-0AB0-440A-B780-BE28C0D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392B1-AD68-4409-B24D-E9753B1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1343-E662-40C4-A25A-606F65F9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E88C1-DC4E-4A54-8D4E-E8A6319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67D90-299C-46B0-AD2F-0FD79279D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965CDE-FB2D-4D9F-BE6B-4144E15F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B918EE-93C4-46D3-B118-D99FF33C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BC429D-A7FC-4AA8-9E35-3DB8087C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C7EF2E-722A-4BE7-AB4C-88E14CB0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FA2B7-9C95-495B-B064-E5615539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84E5-8E17-46B6-AA86-2E4CF1BA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07BE0A-0458-42BB-B5AE-58124AFB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DA563F-54E7-47E3-8903-37ADDAE23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6D9562-1A9F-48F2-87AB-702E16BA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6008F1-51A4-47B3-872F-B052A189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F20C6E-E36F-4E45-99CD-A121F89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BCEA24-22FE-4C0C-8A4E-5F7CC722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8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39FD-B2BB-4319-A63D-755A0100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F47523-E1E8-4CD2-B6AB-AC386450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52F629-CBC0-4496-9C82-7E49F1CD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E99198-40E4-4BC2-9702-84160EE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3ADC50-6AC5-4EF2-9EBE-D0FEF779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DDA3FD-F9D3-4C95-8361-4560A311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6DDE4C-09DE-445F-9627-B8541FDA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33D9-A31F-4CEA-8471-BBE517D6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D309F-C9D4-4972-B9BA-A1944E1D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AF0C7B-D76A-43B3-93F1-A281C091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0E75B6-D43E-40F9-92E9-842BB403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2143B4-9E95-4511-87AC-903AF69D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8A77A-7562-4BAC-A656-6912BAF1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51CF0-BAFA-4258-A5BD-D8DB769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69E37C-7B25-4ABF-BBE6-F275B9BD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0548E-5619-4774-9EEC-7FC64197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16ADD8-1B75-4D7E-BBBB-1196E4D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29F60D-6042-4196-A3F3-8E136CE7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A3664F-C8EC-4D89-B1E8-2F436994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86E71-D7A1-47F6-9EF1-59F28A32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D3F7BB-7D91-4172-9CDE-98C87130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7E25A-C9A8-4A7D-8759-0AC5E6E16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9B49C-2CF9-4A68-90DE-F00B5E5D9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355C6-6DFF-4C1B-BDB4-3B73786C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AD97A-0A20-4F22-ADE6-64F846A7D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sz="36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158028-2A4B-46CF-BDA8-A5A918675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900" y="5735637"/>
            <a:ext cx="5067300" cy="533400"/>
          </a:xfrm>
        </p:spPr>
        <p:txBody>
          <a:bodyPr/>
          <a:lstStyle/>
          <a:p>
            <a:r>
              <a:rPr lang="ru-RU" dirty="0"/>
              <a:t>Лебедев Алексей, 4-ИС-2</a:t>
            </a:r>
          </a:p>
        </p:txBody>
      </p:sp>
    </p:spTree>
    <p:extLst>
      <p:ext uri="{BB962C8B-B14F-4D97-AF65-F5344CB8AC3E}">
        <p14:creationId xmlns:p14="http://schemas.microsoft.com/office/powerpoint/2010/main" val="295661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DCE24-A0B0-4D9D-B222-6A2B6ADD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Цели и задачи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8E3F6-209E-4BE7-8C42-65CE1CF0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макет приложения</a:t>
            </a:r>
          </a:p>
          <a:p>
            <a:r>
              <a:rPr lang="ru-RU" dirty="0"/>
              <a:t>Разработать базу данных</a:t>
            </a:r>
          </a:p>
          <a:p>
            <a:r>
              <a:rPr lang="ru-RU" dirty="0"/>
              <a:t>Разработать клиент серверное приложение «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период» с функциями добавления товаров, оформления заказов, формирования структуры и подготовки печатного документа</a:t>
            </a:r>
          </a:p>
          <a:p>
            <a:r>
              <a:rPr 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Реализовать режимы работы для пользователей с различными уровнями допуска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3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81343-C407-4491-9079-B35771F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</a:t>
            </a:r>
            <a:r>
              <a:rPr lang="ru-RU" dirty="0"/>
              <a:t>-</a:t>
            </a:r>
            <a:r>
              <a:rPr lang="ru-RU"/>
              <a:t>диаграмма </a:t>
            </a:r>
            <a:r>
              <a:rPr lang="ru-RU" dirty="0"/>
              <a:t>основного бизнес-процесса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789269-B859-450D-B090-57C2B3AC0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28" y="1704640"/>
            <a:ext cx="11670827" cy="5032375"/>
          </a:xfrm>
        </p:spPr>
      </p:pic>
    </p:spTree>
    <p:extLst>
      <p:ext uri="{BB962C8B-B14F-4D97-AF65-F5344CB8AC3E}">
        <p14:creationId xmlns:p14="http://schemas.microsoft.com/office/powerpoint/2010/main" val="3211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7A679-1989-4D23-8573-77E9359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31CD444-E1C4-48F0-8D91-697524CC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40"/>
          <a:stretch/>
        </p:blipFill>
        <p:spPr>
          <a:xfrm>
            <a:off x="2346181" y="1355398"/>
            <a:ext cx="6729618" cy="5502602"/>
          </a:xfrm>
        </p:spPr>
      </p:pic>
    </p:spTree>
    <p:extLst>
      <p:ext uri="{BB962C8B-B14F-4D97-AF65-F5344CB8AC3E}">
        <p14:creationId xmlns:p14="http://schemas.microsoft.com/office/powerpoint/2010/main" val="9260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27F31-1642-4C9F-9F1A-54CFA289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492"/>
            <a:ext cx="10515600" cy="1325563"/>
          </a:xfrm>
        </p:spPr>
        <p:txBody>
          <a:bodyPr/>
          <a:lstStyle/>
          <a:p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09224A-670E-475E-8F51-1281D90EE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51" y="1475055"/>
            <a:ext cx="8224697" cy="5457509"/>
          </a:xfrm>
        </p:spPr>
      </p:pic>
    </p:spTree>
    <p:extLst>
      <p:ext uri="{BB962C8B-B14F-4D97-AF65-F5344CB8AC3E}">
        <p14:creationId xmlns:p14="http://schemas.microsoft.com/office/powerpoint/2010/main" val="39079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DCFAA-2FB1-40C2-8FFB-0661373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окно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4C58FF-1CE2-4DB3-BC8A-AC7883BCA6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072" y="1825625"/>
            <a:ext cx="6893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CD191-334C-406F-A8B5-E9C1E8BA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D0BD4-2046-4AB7-93EC-529BF877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разработан макет приложения</a:t>
            </a:r>
          </a:p>
          <a:p>
            <a:r>
              <a:rPr lang="ru-RU" dirty="0"/>
              <a:t>Была разработана база данных</a:t>
            </a:r>
          </a:p>
          <a:p>
            <a:r>
              <a:rPr lang="ru-RU" dirty="0"/>
              <a:t>Было разработано клиент серверное приложение «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период» с функциями добавления товаров, оформления заказов, формирования структуры и подготовки печатного документа</a:t>
            </a:r>
          </a:p>
          <a:p>
            <a:r>
              <a:rPr lang="ru-RU">
                <a:latin typeface="Arial Narrow" panose="020B0606020202030204" pitchFamily="34" charset="0"/>
                <a:cs typeface="Times New Roman" panose="02020603050405020304" pitchFamily="18" charset="0"/>
              </a:rPr>
              <a:t>Были реализованы </a:t>
            </a:r>
            <a:r>
              <a:rPr 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режимы работы для пользователей с различными уровнями допуска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037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Тема Office</vt:lpstr>
      <vt:lpstr>Разработка клиент-серверное приложения по планированию закупок на очередной финансовый год и плановый период</vt:lpstr>
      <vt:lpstr>Цели и задачи </vt:lpstr>
      <vt:lpstr>BPMN-диаграмма основного бизнес-процесса</vt:lpstr>
      <vt:lpstr>Логическая модель данных</vt:lpstr>
      <vt:lpstr>Модульная схема клиентской части приложения</vt:lpstr>
      <vt:lpstr>Основное окно</vt:lpstr>
      <vt:lpstr>Достигнутые цели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клиент-серверное приложения по планированию закупок на очередной финансовый год и плановый период</dc:title>
  <dc:creator>Alexey Lebedev</dc:creator>
  <cp:lastModifiedBy>Alexey Lebedev</cp:lastModifiedBy>
  <cp:revision>4</cp:revision>
  <dcterms:created xsi:type="dcterms:W3CDTF">2023-06-12T13:18:46Z</dcterms:created>
  <dcterms:modified xsi:type="dcterms:W3CDTF">2023-06-12T13:39:04Z</dcterms:modified>
</cp:coreProperties>
</file>