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Lebedev" initials="AL" lastIdx="1" clrIdx="0">
    <p:extLst>
      <p:ext uri="{19B8F6BF-5375-455C-9EA6-DF929625EA0E}">
        <p15:presenceInfo xmlns:p15="http://schemas.microsoft.com/office/powerpoint/2012/main" userId="bdd6c9d155bf61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0F76B-E51B-4E33-A1B1-8BFCE481D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A87CB-4D42-4BA1-987D-0D524A4FA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5D7830-15F7-4917-A4E8-010C21A1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27C14-4C70-47FA-937F-FCABEFEB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628216-AE80-43C5-8853-4B2F03AE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45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99097-CB0F-4B04-B4C2-7933CC75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D10BF6-F7BF-4EB3-B678-622FBD7D5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03D06-8690-4486-A345-3A304E6D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EBDDEB-A3FB-4568-96F5-3E09BEC7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69D4A-A1D0-4B0B-8DDF-45F0E2C2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16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C5664C-253C-488E-950A-A72F40921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E979A7-E567-4866-898F-BA2805886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5408C3-C98F-4AB2-9270-81072D2C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A3077-9E41-43C4-BD4B-BE3693A4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529F9-4F04-4B0E-B455-15C01A5B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122A0-F380-4E35-AB41-603AF658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5678F-B042-4E79-A09A-0345ACC8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2D7DA0-D4C5-4A13-B614-C8705150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61C4F-0938-477B-9480-8864BBE3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3292E-0AB0-4062-9BD7-4FAFBDF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95669-FB79-4BDD-BA14-9C6F73DE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07EC47-5F0A-4F49-A74B-D6347B53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DDD80C-5768-4B9B-8F45-AA0A5ABF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57694-EFA5-4A6B-AA9F-E54267E9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17CD1-CC98-4876-A996-CE9BBC73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4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83B7A-32AB-48E2-BBA4-870CF443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153FA-BD99-4892-B8C3-3BF156DEE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CECCCF-401B-46A5-9C11-C579FE67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08DFA1-F6A0-4412-8B6F-30B82B89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54133D-CA77-4AA3-BDC7-4C2CB0FD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3409A8-0095-4C48-AF0F-1B4D2FE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55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CEA4F-FF20-4B94-B01E-B0653D5C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F453D-C670-4808-B295-F6447D3C2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79642D-5CC7-4641-8103-BAC188BC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E119B5-3E25-4AF6-A897-20FAEEF6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280A9D-5D83-4D79-ADFA-19B71A4F3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938D6D-4E2D-431D-A068-55443B45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40C42D-B892-4164-B806-35AE7E1E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EA53ED-CADA-4187-B153-23EDBEDF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0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97F87-838B-4952-B6A6-7A3DBE3F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14E1B-BB93-4E9C-82C4-79C6CF2B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DE7D03-C48B-4A36-8C51-59B82BBF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3F6BB9-9D6B-4BEE-B465-02F69EED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05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DF1B10-11D5-4677-93C2-16505816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D33070-4863-4D45-A011-B0DA5EC4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DCF561-5B6C-4D18-9705-6F098CFD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62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5C65D-D18A-4B79-B1AA-FFA38904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49DC0-42F3-4959-88A1-3B793DA4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2D0373-DEA5-4EE4-B848-2F2F151FF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A61A6E-7C3A-4C97-9227-A8AEE4C3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2DCE17-3E45-440E-B57E-64BFC72F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E84F08-3A0A-4D8A-AA87-F0C9CC7E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22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D469D-C2F7-4F88-A261-30062EB2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B8BB0E-3EFB-4C60-A24A-6F5D397BF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F4B316-BD3A-4956-A63F-C42C7149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6A4AE9-86F7-4282-9867-A72A3D67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8E62AD-75A3-40FB-B7DE-F0C782A7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5049FB-644B-4C54-8CA7-5AA8D431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6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BE308-93C4-498D-9CF8-1A1873CC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7BE31-3682-4969-8CAB-1860E9581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EF905-97BC-48BB-AB01-30450169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E34B-7751-4C8C-81C8-2CB421B7D44D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93570-7405-4798-BD5A-5711D5144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88B15-F85C-4B08-A147-3440D1DF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4956-1FEB-418F-934E-424407C4E6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2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AD97A-0A20-4F22-ADE6-64F846A7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9998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клиент-серверного приложения по планир</a:t>
            </a:r>
            <a:r>
              <a:rPr lang="ru-RU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ванию закупок на очередной финансовый год и плановый период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158028-2A4B-46CF-BDA8-A5A918675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9900" y="5735637"/>
            <a:ext cx="5067300" cy="533400"/>
          </a:xfrm>
        </p:spPr>
        <p:txBody>
          <a:bodyPr/>
          <a:lstStyle/>
          <a:p>
            <a:r>
              <a:rPr lang="ru-RU" dirty="0"/>
              <a:t>Лебедев Алексей, 4-ИС-2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368310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/>
              <a:t>ДЕПАРТАМЕНТ ОБРАЗОВАНИЯ ЯРОСЛАВСКОЙ ОБЛАСТИ</a:t>
            </a:r>
            <a:endParaRPr lang="ru-RU" dirty="0"/>
          </a:p>
          <a:p>
            <a:pPr algn="ctr"/>
            <a:r>
              <a:rPr lang="ru-RU" dirty="0"/>
              <a:t>государственное профессиональное образовательное учреждение </a:t>
            </a:r>
            <a:br>
              <a:rPr lang="ru-RU" dirty="0"/>
            </a:br>
            <a:r>
              <a:rPr lang="ru-RU" dirty="0"/>
              <a:t>Ярославской области</a:t>
            </a:r>
          </a:p>
          <a:p>
            <a:pPr algn="ctr"/>
            <a:r>
              <a:rPr lang="ru-RU" sz="2000" b="1" dirty="0"/>
              <a:t>Рыбинский полиграфический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295661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DCE24-A0B0-4D9D-B222-6A2B6ADD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8E3F6-209E-4BE7-8C42-65CE1CF0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Разработать макет приложения</a:t>
            </a:r>
          </a:p>
          <a:p>
            <a:r>
              <a:rPr lang="ru-RU" sz="2000" dirty="0"/>
              <a:t>Разработать базу данных</a:t>
            </a:r>
          </a:p>
          <a:p>
            <a:r>
              <a:rPr lang="ru-RU" sz="2000" dirty="0"/>
              <a:t>Разработать клиент серверное приложение «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клиент-серверное приложения по планир</a:t>
            </a:r>
            <a:r>
              <a:rPr lang="ru-RU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ванию закупок на очередной финансовый год и плановый период» с функциями добавления товаров, оформления заказов, формирования структуры и подготовки печатного документа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Реализовать режимы работы для пользователей с различными уровнями допуска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431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81343-C407-4491-9079-B35771F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BPMN</a:t>
            </a:r>
            <a:r>
              <a:rPr lang="ru-RU" dirty="0"/>
              <a:t>-</a:t>
            </a:r>
            <a:r>
              <a:rPr lang="ru-RU"/>
              <a:t>диаграмма </a:t>
            </a:r>
            <a:r>
              <a:rPr lang="ru-RU" dirty="0"/>
              <a:t>основного бизнес-процесса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789269-B859-450D-B090-57C2B3AC0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9" y="1825625"/>
            <a:ext cx="10091401" cy="4351338"/>
          </a:xfrm>
        </p:spPr>
      </p:pic>
    </p:spTree>
    <p:extLst>
      <p:ext uri="{BB962C8B-B14F-4D97-AF65-F5344CB8AC3E}">
        <p14:creationId xmlns:p14="http://schemas.microsoft.com/office/powerpoint/2010/main" val="3211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7A679-1989-4D23-8573-77E93596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данных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31CD444-E1C4-48F0-8D91-697524CC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40"/>
          <a:stretch/>
        </p:blipFill>
        <p:spPr>
          <a:xfrm>
            <a:off x="2346181" y="1355398"/>
            <a:ext cx="6729618" cy="5502602"/>
          </a:xfrm>
        </p:spPr>
      </p:pic>
    </p:spTree>
    <p:extLst>
      <p:ext uri="{BB962C8B-B14F-4D97-AF65-F5344CB8AC3E}">
        <p14:creationId xmlns:p14="http://schemas.microsoft.com/office/powerpoint/2010/main" val="92605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27F31-1642-4C9F-9F1A-54CFA289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663" y="545431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09224A-670E-475E-8F51-1281D90EE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75" y="1825625"/>
            <a:ext cx="6557650" cy="4351338"/>
          </a:xfrm>
        </p:spPr>
      </p:pic>
    </p:spTree>
    <p:extLst>
      <p:ext uri="{BB962C8B-B14F-4D97-AF65-F5344CB8AC3E}">
        <p14:creationId xmlns:p14="http://schemas.microsoft.com/office/powerpoint/2010/main" val="390797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DCFAA-2FB1-40C2-8FFB-0661373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окно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4C58FF-1CE2-4DB3-BC8A-AC7883BCA6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072" y="1825625"/>
            <a:ext cx="6893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6D64A-EE40-4752-AC8A-9DF4A1F3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7C5D4-9F84-4B01-8C9B-F2289D2C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Упрощение процедуры добавления товаров</a:t>
            </a:r>
          </a:p>
          <a:p>
            <a:r>
              <a:rPr lang="ru-RU" dirty="0"/>
              <a:t>Уведомления об изменении статуса заявки для пользователей</a:t>
            </a:r>
          </a:p>
          <a:p>
            <a:r>
              <a:rPr lang="ru-RU" dirty="0"/>
              <a:t>Режим полного экрана</a:t>
            </a:r>
          </a:p>
          <a:p>
            <a:r>
              <a:rPr lang="ru-RU" dirty="0"/>
              <a:t>Сохранение настроек пользователя</a:t>
            </a:r>
          </a:p>
          <a:p>
            <a:r>
              <a:rPr lang="ru-RU" dirty="0"/>
              <a:t>Оптимизация процесса печати</a:t>
            </a:r>
          </a:p>
        </p:txBody>
      </p:sp>
    </p:spTree>
    <p:extLst>
      <p:ext uri="{BB962C8B-B14F-4D97-AF65-F5344CB8AC3E}">
        <p14:creationId xmlns:p14="http://schemas.microsoft.com/office/powerpoint/2010/main" val="93933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CD191-334C-406F-A8B5-E9C1E8BA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D0BD4-2046-4AB7-93EC-529BF877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Был разработан макет приложения</a:t>
            </a:r>
          </a:p>
          <a:p>
            <a:r>
              <a:rPr lang="ru-RU" dirty="0"/>
              <a:t>Была разработана база данных</a:t>
            </a:r>
          </a:p>
          <a:p>
            <a:r>
              <a:rPr lang="ru-RU" dirty="0"/>
              <a:t>Было разработано клиент серверное приложение «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клиент-серверное приложения по планир</a:t>
            </a: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ванию закупок на очередной финансовый год и плановый период» с функциями добавления товаров, оформления заказов, формирования структуры и подготовки печатного документа</a:t>
            </a:r>
          </a:p>
          <a:p>
            <a:r>
              <a:rPr lang="ru-RU" dirty="0">
                <a:cs typeface="Times New Roman" panose="02020603050405020304" pitchFamily="18" charset="0"/>
              </a:rPr>
              <a:t>Были реализованы режимы работы для пользователей с различными уровнями допуска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037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176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клиент-серверного приложения по планированию закупок на очередной финансовый год и плановый период</vt:lpstr>
      <vt:lpstr>Цели и задачи </vt:lpstr>
      <vt:lpstr>BPMN-диаграмма основного бизнес-процесса</vt:lpstr>
      <vt:lpstr>Логическая модель данных</vt:lpstr>
      <vt:lpstr>Модульная схема клиентской части приложения</vt:lpstr>
      <vt:lpstr>Основное окно</vt:lpstr>
      <vt:lpstr>Дальнейшее развитие </vt:lpstr>
      <vt:lpstr>Достигнутые цели 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клиент-серверное приложения по планированию закупок на очередной финансовый год и плановый период</dc:title>
  <dc:creator>Alexey Lebedev</dc:creator>
  <cp:lastModifiedBy>Alexey Lebedev</cp:lastModifiedBy>
  <cp:revision>10</cp:revision>
  <dcterms:created xsi:type="dcterms:W3CDTF">2023-06-12T13:18:46Z</dcterms:created>
  <dcterms:modified xsi:type="dcterms:W3CDTF">2023-06-23T17:17:12Z</dcterms:modified>
</cp:coreProperties>
</file>