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70" r:id="rId4"/>
    <p:sldId id="274" r:id="rId5"/>
    <p:sldId id="26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09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68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4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8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53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19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13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1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2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73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01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B57B-1444-4D1D-A91C-A41998AB2002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3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87349"/>
            <a:ext cx="9144000" cy="3092274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клиент-серверного приложения кинотеатр: «Составление плана-графика на очередной финансовый год»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6220178"/>
            <a:ext cx="8816622" cy="637822"/>
          </a:xfrm>
        </p:spPr>
        <p:txBody>
          <a:bodyPr/>
          <a:lstStyle/>
          <a:p>
            <a:pPr algn="r"/>
            <a:r>
              <a:rPr lang="ru-RU" dirty="0"/>
              <a:t>Лебедев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383183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9252"/>
            <a:ext cx="9144000" cy="1259592"/>
          </a:xfrm>
        </p:spPr>
        <p:txBody>
          <a:bodyPr/>
          <a:lstStyle/>
          <a:p>
            <a:r>
              <a:rPr lang="ru-RU" dirty="0"/>
              <a:t>Цели курсового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089326"/>
            <a:ext cx="9144000" cy="31938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Определить будущие окна приложения и сверстать макет для каждого окна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Разработать клиент серверное приложение «Составление плана-графика на очередной финансовый год» с функциями</a:t>
            </a:r>
            <a:r>
              <a:rPr lang="en-US" sz="2800" dirty="0"/>
              <a:t> </a:t>
            </a:r>
            <a:r>
              <a:rPr lang="ru-RU" sz="2800" dirty="0"/>
              <a:t>добавления и заказа товаров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800" dirty="0"/>
              <a:t>Реализовать режимы работы для администратора и обычного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99735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Логическая модель данных 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61" y="2816929"/>
            <a:ext cx="5394678" cy="14843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C715B0-42C6-435C-A2AA-FDC198E142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98704" y="1636281"/>
            <a:ext cx="7794592" cy="435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1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Модульная схема клиентской части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DCE9AA-7156-4243-A39C-E05FAD2718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93" y="1325563"/>
            <a:ext cx="8025414" cy="47290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728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Достигнутые 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Был разработан дизайн и макет приложения </a:t>
            </a:r>
          </a:p>
          <a:p>
            <a:pPr marL="342900" indent="-342900"/>
            <a:r>
              <a:rPr lang="ru-RU" dirty="0"/>
              <a:t>Разработано клиент серверное приложение «Составление плана-графика на очередной финансовый год» </a:t>
            </a:r>
            <a:r>
              <a:rPr lang="ru-RU" sz="2800" dirty="0"/>
              <a:t>с функциями</a:t>
            </a:r>
            <a:r>
              <a:rPr lang="en-US" sz="2800" dirty="0"/>
              <a:t> </a:t>
            </a:r>
            <a:r>
              <a:rPr lang="ru-RU" sz="2800" dirty="0"/>
              <a:t>добавления и заказа товаров</a:t>
            </a:r>
            <a:endParaRPr lang="ru-RU" dirty="0"/>
          </a:p>
          <a:p>
            <a:pPr marL="342900" indent="-342900"/>
            <a:r>
              <a:rPr lang="ru-RU" dirty="0"/>
              <a:t>Реализованы </a:t>
            </a:r>
            <a:r>
              <a:rPr lang="ru-RU" sz="2800" dirty="0"/>
              <a:t>режимы работы для администратора и обычного 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88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</TotalTime>
  <Words>99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Разработка клиент-серверного приложения кинотеатр: «Составление плана-графика на очередной финансовый год»</vt:lpstr>
      <vt:lpstr>Цели курсового проекта</vt:lpstr>
      <vt:lpstr>Логическая модель данных </vt:lpstr>
      <vt:lpstr>Модульная схема клиентской части приложения</vt:lpstr>
      <vt:lpstr>Достигнутые цели и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класса визуального компонента-игры змейка</dc:title>
  <dc:creator>Loco Kaktus</dc:creator>
  <cp:lastModifiedBy>Alexey Lebedev</cp:lastModifiedBy>
  <cp:revision>37</cp:revision>
  <dcterms:created xsi:type="dcterms:W3CDTF">2022-06-16T12:48:50Z</dcterms:created>
  <dcterms:modified xsi:type="dcterms:W3CDTF">2022-12-25T18:44:56Z</dcterms:modified>
</cp:coreProperties>
</file>