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Lst>
  <p:sldSz cx="18288000" cy="10287000"/>
  <p:notesSz cx="6858000" cy="9144000"/>
  <p:embeddedFontLst>
    <p:embeddedFont>
      <p:font typeface="DM Sans Bold" charset="1" panose="00000000000000000000"/>
      <p:regular r:id="rId8"/>
    </p:embeddedFont>
    <p:embeddedFont>
      <p:font typeface="DM Sans" charset="1" panose="0000000000000000000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3136543"/>
            <a:ext cx="10910396" cy="3200970"/>
          </a:xfrm>
          <a:prstGeom prst="rect">
            <a:avLst/>
          </a:prstGeom>
        </p:spPr>
        <p:txBody>
          <a:bodyPr anchor="t" rtlCol="false" tIns="0" lIns="0" bIns="0" rIns="0">
            <a:spAutoFit/>
          </a:bodyPr>
          <a:lstStyle/>
          <a:p>
            <a:pPr algn="ctr">
              <a:lnSpc>
                <a:spcPts val="12218"/>
              </a:lnSpc>
            </a:pPr>
            <a:r>
              <a:rPr lang="en-US" b="true" sz="12998">
                <a:solidFill>
                  <a:srgbClr val="000000"/>
                </a:solidFill>
                <a:latin typeface="DM Sans Bold"/>
                <a:ea typeface="DM Sans Bold"/>
                <a:cs typeface="DM Sans Bold"/>
                <a:sym typeface="DM Sans Bold"/>
              </a:rPr>
              <a:t>Project presentation</a:t>
            </a:r>
          </a:p>
        </p:txBody>
      </p:sp>
      <p:sp>
        <p:nvSpPr>
          <p:cNvPr name="TextBox 18" id="18"/>
          <p:cNvSpPr txBox="true"/>
          <p:nvPr/>
        </p:nvSpPr>
        <p:spPr>
          <a:xfrm rot="0">
            <a:off x="4914102" y="6624033"/>
            <a:ext cx="8459795"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Presented by Sandra Haro</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345718"/>
            <a:ext cx="7848753"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Origin of the creative idea</a:t>
            </a:r>
          </a:p>
        </p:txBody>
      </p:sp>
      <p:sp>
        <p:nvSpPr>
          <p:cNvPr name="TextBox 5" id="5"/>
          <p:cNvSpPr txBox="true"/>
          <p:nvPr/>
        </p:nvSpPr>
        <p:spPr>
          <a:xfrm rot="0">
            <a:off x="1504950" y="4807557"/>
            <a:ext cx="7707571" cy="3324225"/>
          </a:xfrm>
          <a:prstGeom prst="rect">
            <a:avLst/>
          </a:prstGeom>
        </p:spPr>
        <p:txBody>
          <a:bodyPr anchor="t" rtlCol="false" tIns="0" lIns="0" bIns="0" rIns="0">
            <a:spAutoFit/>
          </a:bodyPr>
          <a:lstStyle/>
          <a:p>
            <a:pPr algn="l" marL="0" indent="0" lvl="0">
              <a:lnSpc>
                <a:spcPts val="2699"/>
              </a:lnSpc>
              <a:spcBef>
                <a:spcPct val="0"/>
              </a:spcBef>
            </a:pPr>
            <a:r>
              <a:rPr lang="en-US" sz="1999" spc="119"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a:p>
            <a:pPr algn="l" marL="0" indent="0" lvl="0">
              <a:lnSpc>
                <a:spcPts val="2699"/>
              </a:lnSpc>
              <a:spcBef>
                <a:spcPct val="0"/>
              </a:spcBef>
            </a:pPr>
          </a:p>
          <a:p>
            <a:pPr algn="l" marL="0" indent="0" lvl="0">
              <a:lnSpc>
                <a:spcPts val="2699"/>
              </a:lnSpc>
              <a:spcBef>
                <a:spcPct val="0"/>
              </a:spcBef>
            </a:pPr>
            <a:r>
              <a:rPr lang="en-US" sz="1999" spc="119" u="none">
                <a:solidFill>
                  <a:srgbClr val="000000"/>
                </a:solidFill>
                <a:latin typeface="DM Sans"/>
                <a:ea typeface="DM Sans"/>
                <a:cs typeface="DM Sans"/>
                <a:sym typeface="DM Sans"/>
              </a:rPr>
              <a:t>Duis aute irure dolor in reprehenderit in voluptate velit esse cillum dolore eu fugiat nulla pariatur. Excepteur sint occaecat cupidatat non proident, sunt in culpa qui officia deserunt mollit anim id est laborum.</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DAGX9b8HJ8o</dc:identifier>
  <dcterms:modified xsi:type="dcterms:W3CDTF">2011-08-01T06:04:30Z</dcterms:modified>
  <cp:revision>1</cp:revision>
  <dc:title>Blue Doodle Project Presentation</dc:title>
</cp:coreProperties>
</file>