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kshyaadhikari87@gmail.com" userId="6ecc3e3487aa54ad" providerId="LiveId" clId="{84777F24-949A-3F42-9124-C24BC769DA80}"/>
    <pc:docChg chg="undo custSel addSld delSld">
      <pc:chgData name="shikshyaadhikari87@gmail.com" userId="6ecc3e3487aa54ad" providerId="LiveId" clId="{84777F24-949A-3F42-9124-C24BC769DA80}" dt="2022-09-30T17:50:54.980" v="2" actId="680"/>
      <pc:docMkLst>
        <pc:docMk/>
      </pc:docMkLst>
      <pc:sldChg chg="new">
        <pc:chgData name="shikshyaadhikari87@gmail.com" userId="6ecc3e3487aa54ad" providerId="LiveId" clId="{84777F24-949A-3F42-9124-C24BC769DA80}" dt="2022-09-30T17:50:54.980" v="2" actId="680"/>
        <pc:sldMkLst>
          <pc:docMk/>
          <pc:sldMk cId="571651558" sldId="257"/>
        </pc:sldMkLst>
      </pc:sldChg>
      <pc:sldChg chg="new del">
        <pc:chgData name="shikshyaadhikari87@gmail.com" userId="6ecc3e3487aa54ad" providerId="LiveId" clId="{84777F24-949A-3F42-9124-C24BC769DA80}" dt="2022-09-30T17:50:47.230" v="1" actId="680"/>
        <pc:sldMkLst>
          <pc:docMk/>
          <pc:sldMk cId="1980818948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3799-6715-AA78-CF81-75F250FFE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C94C0-4D88-EDA7-8E2D-7B18158BC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4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536D-A865-E773-48D2-9286D541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5EC84-39CD-1287-CE90-D09E7E0AF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51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Madison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shikshyaadhikari87@gmail.com</dc:creator>
  <cp:lastModifiedBy>shikshyaadhikari87@gmail.com</cp:lastModifiedBy>
  <cp:revision>1</cp:revision>
  <dcterms:created xsi:type="dcterms:W3CDTF">2022-09-30T17:49:44Z</dcterms:created>
  <dcterms:modified xsi:type="dcterms:W3CDTF">2022-09-30T17:50:57Z</dcterms:modified>
</cp:coreProperties>
</file>