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kshyaadhikari87@gmail.com" userId="6ecc3e3487aa54ad" providerId="LiveId" clId="{092374C2-BDF9-AC4D-84A8-E783EE7A5353}"/>
    <pc:docChg chg="undo custSel addSld modSld">
      <pc:chgData name="shikshyaadhikari87@gmail.com" userId="6ecc3e3487aa54ad" providerId="LiveId" clId="{092374C2-BDF9-AC4D-84A8-E783EE7A5353}" dt="2022-09-30T17:55:19.360" v="87" actId="1076"/>
      <pc:docMkLst>
        <pc:docMk/>
      </pc:docMkLst>
      <pc:sldChg chg="addSp delSp modSp">
        <pc:chgData name="shikshyaadhikari87@gmail.com" userId="6ecc3e3487aa54ad" providerId="LiveId" clId="{092374C2-BDF9-AC4D-84A8-E783EE7A5353}" dt="2022-09-30T17:55:04.505" v="82" actId="27636"/>
        <pc:sldMkLst>
          <pc:docMk/>
          <pc:sldMk cId="4177893394" sldId="256"/>
        </pc:sldMkLst>
        <pc:spChg chg="mod">
          <ac:chgData name="shikshyaadhikari87@gmail.com" userId="6ecc3e3487aa54ad" providerId="LiveId" clId="{092374C2-BDF9-AC4D-84A8-E783EE7A5353}" dt="2022-09-30T17:55:04.505" v="82" actId="27636"/>
          <ac:spMkLst>
            <pc:docMk/>
            <pc:sldMk cId="4177893394" sldId="256"/>
            <ac:spMk id="2" creationId="{00000000-0000-0000-0000-000000000000}"/>
          </ac:spMkLst>
        </pc:spChg>
        <pc:picChg chg="del">
          <ac:chgData name="shikshyaadhikari87@gmail.com" userId="6ecc3e3487aa54ad" providerId="LiveId" clId="{092374C2-BDF9-AC4D-84A8-E783EE7A5353}" dt="2022-09-30T17:54:05.867" v="75" actId="21"/>
          <ac:picMkLst>
            <pc:docMk/>
            <pc:sldMk cId="4177893394" sldId="256"/>
            <ac:picMk id="3" creationId="{245BB536-3356-52D4-8B2B-770B279B82F1}"/>
          </ac:picMkLst>
        </pc:picChg>
        <pc:picChg chg="add mod">
          <ac:chgData name="shikshyaadhikari87@gmail.com" userId="6ecc3e3487aa54ad" providerId="LiveId" clId="{092374C2-BDF9-AC4D-84A8-E783EE7A5353}" dt="2022-09-30T17:54:19.862" v="78" actId="1076"/>
          <ac:picMkLst>
            <pc:docMk/>
            <pc:sldMk cId="4177893394" sldId="256"/>
            <ac:picMk id="4" creationId="{725E988A-D0E1-4177-7DE1-7E50A63C8597}"/>
          </ac:picMkLst>
        </pc:picChg>
      </pc:sldChg>
      <pc:sldChg chg="addSp delSp modSp mod delDesignElem chgLayout">
        <pc:chgData name="shikshyaadhikari87@gmail.com" userId="6ecc3e3487aa54ad" providerId="LiveId" clId="{092374C2-BDF9-AC4D-84A8-E783EE7A5353}" dt="2022-09-30T17:55:19.360" v="87" actId="1076"/>
        <pc:sldMkLst>
          <pc:docMk/>
          <pc:sldMk cId="3285808631" sldId="257"/>
        </pc:sldMkLst>
        <pc:spChg chg="mod ord">
          <ac:chgData name="shikshyaadhikari87@gmail.com" userId="6ecc3e3487aa54ad" providerId="LiveId" clId="{092374C2-BDF9-AC4D-84A8-E783EE7A5353}" dt="2022-09-30T17:55:19.360" v="87" actId="1076"/>
          <ac:spMkLst>
            <pc:docMk/>
            <pc:sldMk cId="3285808631" sldId="257"/>
            <ac:spMk id="2" creationId="{00000000-0000-0000-0000-000000000000}"/>
          </ac:spMkLst>
        </pc:spChg>
        <pc:spChg chg="add del mod ord">
          <ac:chgData name="shikshyaadhikari87@gmail.com" userId="6ecc3e3487aa54ad" providerId="LiveId" clId="{092374C2-BDF9-AC4D-84A8-E783EE7A5353}" dt="2022-09-30T17:53:14.168" v="3" actId="700"/>
          <ac:spMkLst>
            <pc:docMk/>
            <pc:sldMk cId="3285808631" sldId="257"/>
            <ac:spMk id="3" creationId="{00000000-0000-0000-0000-000000000000}"/>
          </ac:spMkLst>
        </pc:spChg>
        <pc:spChg chg="add del">
          <ac:chgData name="shikshyaadhikari87@gmail.com" userId="6ecc3e3487aa54ad" providerId="LiveId" clId="{092374C2-BDF9-AC4D-84A8-E783EE7A5353}" dt="2022-09-30T17:54:51.834" v="80" actId="139"/>
          <ac:spMkLst>
            <pc:docMk/>
            <pc:sldMk cId="3285808631" sldId="257"/>
            <ac:spMk id="5" creationId="{3EC1E68C-8A5A-ACE3-3D4B-3156FE2C2421}"/>
          </ac:spMkLst>
        </pc:spChg>
        <pc:spChg chg="del">
          <ac:chgData name="shikshyaadhikari87@gmail.com" userId="6ecc3e3487aa54ad" providerId="LiveId" clId="{092374C2-BDF9-AC4D-84A8-E783EE7A5353}" dt="2022-09-30T17:53:14.168" v="3" actId="700"/>
          <ac:spMkLst>
            <pc:docMk/>
            <pc:sldMk cId="3285808631" sldId="257"/>
            <ac:spMk id="9" creationId="{9FF4A234-29BA-4B70-BFC0-64FBB64F2A7B}"/>
          </ac:spMkLst>
        </pc:spChg>
        <pc:spChg chg="del">
          <ac:chgData name="shikshyaadhikari87@gmail.com" userId="6ecc3e3487aa54ad" providerId="LiveId" clId="{092374C2-BDF9-AC4D-84A8-E783EE7A5353}" dt="2022-09-30T17:53:14.168" v="3" actId="700"/>
          <ac:spMkLst>
            <pc:docMk/>
            <pc:sldMk cId="3285808631" sldId="257"/>
            <ac:spMk id="11" creationId="{7FF62AAC-1C5B-406E-8F1E-5B0FD8E9D6E4}"/>
          </ac:spMkLst>
        </pc:spChg>
        <pc:spChg chg="del">
          <ac:chgData name="shikshyaadhikari87@gmail.com" userId="6ecc3e3487aa54ad" providerId="LiveId" clId="{092374C2-BDF9-AC4D-84A8-E783EE7A5353}" dt="2022-09-30T17:53:14.168" v="3" actId="700"/>
          <ac:spMkLst>
            <pc:docMk/>
            <pc:sldMk cId="3285808631" sldId="257"/>
            <ac:spMk id="13" creationId="{EC2268EF-1ED3-4797-8355-F5078CB18B33}"/>
          </ac:spMkLst>
        </pc:spChg>
        <pc:grpChg chg="del">
          <ac:chgData name="shikshyaadhikari87@gmail.com" userId="6ecc3e3487aa54ad" providerId="LiveId" clId="{092374C2-BDF9-AC4D-84A8-E783EE7A5353}" dt="2022-09-30T17:53:14.168" v="3" actId="700"/>
          <ac:grpSpMkLst>
            <pc:docMk/>
            <pc:sldMk cId="3285808631" sldId="257"/>
            <ac:grpSpMk id="15" creationId="{5CCCD93E-51C6-47E1-8405-8D870E6B524B}"/>
          </ac:grpSpMkLst>
        </pc:grpChg>
        <pc:graphicFrameChg chg="add del mod ord modGraphic">
          <ac:chgData name="shikshyaadhikari87@gmail.com" userId="6ecc3e3487aa54ad" providerId="LiveId" clId="{092374C2-BDF9-AC4D-84A8-E783EE7A5353}" dt="2022-09-30T17:53:01.686" v="2" actId="3680"/>
          <ac:graphicFrameMkLst>
            <pc:docMk/>
            <pc:sldMk cId="3285808631" sldId="257"/>
            <ac:graphicFrameMk id="4" creationId="{FC36E926-3B41-9530-9141-2321522C843E}"/>
          </ac:graphicFrameMkLst>
        </pc:graphicFrameChg>
      </pc:sldChg>
      <pc:sldChg chg="new">
        <pc:chgData name="shikshyaadhikari87@gmail.com" userId="6ecc3e3487aa54ad" providerId="LiveId" clId="{092374C2-BDF9-AC4D-84A8-E783EE7A5353}" dt="2022-09-30T17:52:48.574" v="0" actId="680"/>
        <pc:sldMkLst>
          <pc:docMk/>
          <pc:sldMk cId="289261186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3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4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1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8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4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2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0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3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8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0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16A82B-4290-46E7-BF7E-9119EFAF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303963" y="596959"/>
            <a:ext cx="4280191" cy="4728847"/>
          </a:xfrm>
        </p:spPr>
        <p:txBody>
          <a:bodyPr>
            <a:normAutofit/>
          </a:bodyPr>
          <a:lstStyle/>
          <a:p>
            <a:r>
              <a:rPr lang="en-GB" sz="4000"/>
              <a:t>Social homework</a:t>
            </a:r>
            <a:br>
              <a:rPr lang="en-GB" sz="4000"/>
            </a:br>
            <a:r>
              <a:rPr lang="en-GB" sz="4000"/>
              <a:t>presented by shailaj adhikari</a:t>
            </a:r>
            <a:br>
              <a:rPr lang="en-GB" sz="4000"/>
            </a:br>
            <a:endParaRPr sz="4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5E988A-D0E1-4177-7DE1-7E50A63C8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2" y="842374"/>
            <a:ext cx="7224889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9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69848" y="548957"/>
            <a:ext cx="9634011" cy="1325563"/>
          </a:xfrm>
        </p:spPr>
        <p:txBody>
          <a:bodyPr>
            <a:normAutofit/>
          </a:bodyPr>
          <a:lstStyle/>
          <a:p>
            <a:r>
              <a:rPr lang="en-GB"/>
              <a:t>Abc</a:t>
            </a:r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0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BD10-396C-6E96-A665-DE01F2D6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CA77-D373-D664-CAF4-52202DAFE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1869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BohemianVTI</vt:lpstr>
      <vt:lpstr>Social homework presented by shailaj adhikari </vt:lpstr>
      <vt:lpstr>Abc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shikshyaadhikari87@gmail.com</dc:creator>
  <cp:lastModifiedBy>shikshyaadhikari87@gmail.com</cp:lastModifiedBy>
  <cp:revision>2</cp:revision>
  <dcterms:created xsi:type="dcterms:W3CDTF">2022-09-30T17:51:24Z</dcterms:created>
  <dcterms:modified xsi:type="dcterms:W3CDTF">2022-09-30T17:55:29Z</dcterms:modified>
</cp:coreProperties>
</file>