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shyaadhikari87@gmail.com" userId="6ecc3e3487aa54ad" providerId="LiveId" clId="{A767A75C-7B4A-594B-AA10-036F376CDB6C}"/>
    <pc:docChg chg="custSel mod addSld delSld modSld addMainMaster delMainMaster">
      <pc:chgData name="shikshyaadhikari87@gmail.com" userId="6ecc3e3487aa54ad" providerId="LiveId" clId="{A767A75C-7B4A-594B-AA10-036F376CDB6C}" dt="2022-10-10T17:30:02.183" v="49" actId="26606"/>
      <pc:docMkLst>
        <pc:docMk/>
      </pc:docMkLst>
      <pc:sldChg chg="addSp delSp modSp mod setBg modClrScheme chgLayout">
        <pc:chgData name="shikshyaadhikari87@gmail.com" userId="6ecc3e3487aa54ad" providerId="LiveId" clId="{A767A75C-7B4A-594B-AA10-036F376CDB6C}" dt="2022-10-10T17:30:02.183" v="49" actId="26606"/>
        <pc:sldMkLst>
          <pc:docMk/>
          <pc:sldMk cId="681829401" sldId="256"/>
        </pc:sldMkLst>
        <pc:spChg chg="add mo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2" creationId="{00000000-0000-0000-0000-000000000000}"/>
          </ac:spMkLst>
        </pc:spChg>
        <pc:spChg chg="del mod replI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2" creationId="{53CCB02A-9AF8-2F5F-D7C1-CDC5A80157C3}"/>
          </ac:spMkLst>
        </pc:spChg>
        <pc:spChg chg="add mo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3" creationId="{00000000-0000-0000-0000-000000000000}"/>
          </ac:spMkLst>
        </pc:spChg>
        <pc:spChg chg="del mod replI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3" creationId="{35A2DD6B-B3B1-64DF-F1A6-22B886C0DBA5}"/>
          </ac:spMkLst>
        </pc:spChg>
        <pc:spChg chg="add">
          <ac:chgData name="shikshyaadhikari87@gmail.com" userId="6ecc3e3487aa54ad" providerId="LiveId" clId="{A767A75C-7B4A-594B-AA10-036F376CDB6C}" dt="2022-10-10T17:27:20.825" v="41" actId="26606"/>
          <ac:spMkLst>
            <pc:docMk/>
            <pc:sldMk cId="681829401" sldId="256"/>
            <ac:spMk id="9" creationId="{9B7AD9F6-8CE7-4299-8FC6-328F4DCD3FF9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10" creationId="{CE3C5560-7A9C-489F-9148-18C5E1D0F0B2}"/>
          </ac:spMkLst>
        </pc:spChg>
        <pc:spChg chg="add">
          <ac:chgData name="shikshyaadhikari87@gmail.com" userId="6ecc3e3487aa54ad" providerId="LiveId" clId="{A767A75C-7B4A-594B-AA10-036F376CDB6C}" dt="2022-10-10T17:27:20.825" v="41" actId="26606"/>
          <ac:spMkLst>
            <pc:docMk/>
            <pc:sldMk cId="681829401" sldId="256"/>
            <ac:spMk id="11" creationId="{F49775AF-8896-43EE-92C6-83497D6DC56F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12" creationId="{C5CB530E-515E-412C-9DF1-5F8FFBD6F383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14" creationId="{712D4376-A578-4FF1-94FC-245E7A6A489F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681829401" sldId="256"/>
            <ac:spMk id="16" creationId="{AEA7509D-F04F-40CB-A0B3-EEF16499CC9F}"/>
          </ac:spMkLst>
        </pc:spChg>
        <pc:picChg chg="add">
          <ac:chgData name="shikshyaadhikari87@gmail.com" userId="6ecc3e3487aa54ad" providerId="LiveId" clId="{A767A75C-7B4A-594B-AA10-036F376CDB6C}" dt="2022-10-10T17:27:20.825" v="41" actId="26606"/>
          <ac:picMkLst>
            <pc:docMk/>
            <pc:sldMk cId="681829401" sldId="256"/>
            <ac:picMk id="3" creationId="{4932B6A6-4FCD-07C9-F997-8E554BEA3394}"/>
          </ac:picMkLst>
        </pc:picChg>
        <pc:picChg chg="add">
          <ac:chgData name="shikshyaadhikari87@gmail.com" userId="6ecc3e3487aa54ad" providerId="LiveId" clId="{A767A75C-7B4A-594B-AA10-036F376CDB6C}" dt="2022-10-10T17:30:02.183" v="49" actId="26606"/>
          <ac:picMkLst>
            <pc:docMk/>
            <pc:sldMk cId="681829401" sldId="256"/>
            <ac:picMk id="4" creationId="{356306E1-F1E2-35B1-F7D9-CBB997AFC511}"/>
          </ac:picMkLst>
        </pc:picChg>
        <pc:picChg chg="add">
          <ac:chgData name="shikshyaadhikari87@gmail.com" userId="6ecc3e3487aa54ad" providerId="LiveId" clId="{A767A75C-7B4A-594B-AA10-036F376CDB6C}" dt="2022-10-10T17:30:02.183" v="49" actId="26606"/>
          <ac:picMkLst>
            <pc:docMk/>
            <pc:sldMk cId="681829401" sldId="256"/>
            <ac:picMk id="20" creationId="{508BEF50-7B1E-49A4-BC19-5F4F1D755E64}"/>
          </ac:picMkLst>
        </pc:picChg>
        <pc:picChg chg="add">
          <ac:chgData name="shikshyaadhikari87@gmail.com" userId="6ecc3e3487aa54ad" providerId="LiveId" clId="{A767A75C-7B4A-594B-AA10-036F376CDB6C}" dt="2022-10-10T17:30:02.183" v="49" actId="26606"/>
          <ac:picMkLst>
            <pc:docMk/>
            <pc:sldMk cId="681829401" sldId="256"/>
            <ac:picMk id="22" creationId="{3FBAD350-5664-4811-A208-657FB882D350}"/>
          </ac:picMkLst>
        </pc:picChg>
        <pc:picChg chg="add">
          <ac:chgData name="shikshyaadhikari87@gmail.com" userId="6ecc3e3487aa54ad" providerId="LiveId" clId="{A767A75C-7B4A-594B-AA10-036F376CDB6C}" dt="2022-10-10T17:30:02.183" v="49" actId="26606"/>
          <ac:picMkLst>
            <pc:docMk/>
            <pc:sldMk cId="681829401" sldId="256"/>
            <ac:picMk id="24" creationId="{C39ADB8F-D187-49D7-BDCF-C1B6DC727068}"/>
          </ac:picMkLst>
        </pc:picChg>
        <pc:cxnChg chg="add">
          <ac:chgData name="shikshyaadhikari87@gmail.com" userId="6ecc3e3487aa54ad" providerId="LiveId" clId="{A767A75C-7B4A-594B-AA10-036F376CDB6C}" dt="2022-10-10T17:30:02.183" v="49" actId="26606"/>
          <ac:cxnSpMkLst>
            <pc:docMk/>
            <pc:sldMk cId="681829401" sldId="256"/>
            <ac:cxnSpMk id="18" creationId="{56020367-4FD5-4596-8E10-C5F095CD8DBF}"/>
          </ac:cxnSpMkLst>
        </pc:cxnChg>
      </pc:sldChg>
      <pc:sldChg chg="modSp new del">
        <pc:chgData name="shikshyaadhikari87@gmail.com" userId="6ecc3e3487aa54ad" providerId="LiveId" clId="{A767A75C-7B4A-594B-AA10-036F376CDB6C}" dt="2022-10-10T17:26:50.794" v="4"/>
        <pc:sldMkLst>
          <pc:docMk/>
          <pc:sldMk cId="1195392258" sldId="257"/>
        </pc:sldMkLst>
        <pc:spChg chg="mod">
          <ac:chgData name="shikshyaadhikari87@gmail.com" userId="6ecc3e3487aa54ad" providerId="LiveId" clId="{A767A75C-7B4A-594B-AA10-036F376CDB6C}" dt="2022-10-10T17:26:50.131" v="3"/>
          <ac:spMkLst>
            <pc:docMk/>
            <pc:sldMk cId="1195392258" sldId="257"/>
            <ac:spMk id="3" creationId="{742F255F-38DF-993D-CA85-BAE5DC3E6071}"/>
          </ac:spMkLst>
        </pc:spChg>
      </pc:sldChg>
      <pc:sldChg chg="addSp delSp modSp new mod setBg modClrScheme chgLayout">
        <pc:chgData name="shikshyaadhikari87@gmail.com" userId="6ecc3e3487aa54ad" providerId="LiveId" clId="{A767A75C-7B4A-594B-AA10-036F376CDB6C}" dt="2022-10-10T17:30:02.183" v="49" actId="26606"/>
        <pc:sldMkLst>
          <pc:docMk/>
          <pc:sldMk cId="2381937347" sldId="257"/>
        </pc:sldMkLst>
        <pc:spChg chg="add mo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2" creationId="{00000000-0000-0000-0000-000000000000}"/>
          </ac:spMkLst>
        </pc:spChg>
        <pc:spChg chg="del mod replI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2" creationId="{E0190157-4E7B-F559-17C7-965FF55BD1B8}"/>
          </ac:spMkLst>
        </pc:spChg>
        <pc:spChg chg="add mo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3" creationId="{00000000-0000-0000-0000-000000000000}"/>
          </ac:spMkLst>
        </pc:spChg>
        <pc:spChg chg="del mod replI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3" creationId="{0A61AC7B-7C6E-7B57-A03D-6F1F9DC16400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9" creationId="{330C0765-5A38-4A34-880C-9CC4C2E14FBA}"/>
          </ac:spMkLst>
        </pc:spChg>
        <pc:spChg chg="add">
          <ac:chgData name="shikshyaadhikari87@gmail.com" userId="6ecc3e3487aa54ad" providerId="LiveId" clId="{A767A75C-7B4A-594B-AA10-036F376CDB6C}" dt="2022-10-10T17:27:20.825" v="41" actId="26606"/>
          <ac:spMkLst>
            <pc:docMk/>
            <pc:sldMk cId="2381937347" sldId="257"/>
            <ac:spMk id="9" creationId="{745DEEED-BE3A-4307-800A-45F555B51C2E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11" creationId="{B7DA268A-F88C-4936-8401-97C8C9861089}"/>
          </ac:spMkLst>
        </pc:spChg>
        <pc:spChg chg="add">
          <ac:chgData name="shikshyaadhikari87@gmail.com" userId="6ecc3e3487aa54ad" providerId="LiveId" clId="{A767A75C-7B4A-594B-AA10-036F376CDB6C}" dt="2022-10-10T17:27:20.825" v="41" actId="26606"/>
          <ac:spMkLst>
            <pc:docMk/>
            <pc:sldMk cId="2381937347" sldId="257"/>
            <ac:spMk id="11" creationId="{F5C73706-35AD-4797-B796-D806B8FE5A35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13" creationId="{2E48EAB8-CD1C-4BF5-A92C-BA11919E6EDF}"/>
          </ac:spMkLst>
        </pc:spChg>
        <pc:spChg chg="add">
          <ac:chgData name="shikshyaadhikari87@gmail.com" userId="6ecc3e3487aa54ad" providerId="LiveId" clId="{A767A75C-7B4A-594B-AA10-036F376CDB6C}" dt="2022-10-10T17:30:02.183" v="49" actId="26606"/>
          <ac:spMkLst>
            <pc:docMk/>
            <pc:sldMk cId="2381937347" sldId="257"/>
            <ac:spMk id="15" creationId="{F66F957D-AE64-4187-90D7-B24F1CC27F61}"/>
          </ac:spMkLst>
        </pc:spChg>
        <pc:cxnChg chg="add">
          <ac:chgData name="shikshyaadhikari87@gmail.com" userId="6ecc3e3487aa54ad" providerId="LiveId" clId="{A767A75C-7B4A-594B-AA10-036F376CDB6C}" dt="2022-10-10T17:30:02.183" v="49" actId="26606"/>
          <ac:cxnSpMkLst>
            <pc:docMk/>
            <pc:sldMk cId="2381937347" sldId="257"/>
            <ac:cxnSpMk id="17" creationId="{C49DA8F6-BCC1-4447-B54C-57856834B94B}"/>
          </ac:cxnSpMkLst>
        </pc:cxnChg>
      </pc:sldChg>
      <pc:sldChg chg="new del">
        <pc:chgData name="shikshyaadhikari87@gmail.com" userId="6ecc3e3487aa54ad" providerId="LiveId" clId="{A767A75C-7B4A-594B-AA10-036F376CDB6C}" dt="2022-10-10T17:26:49.250" v="2"/>
        <pc:sldMkLst>
          <pc:docMk/>
          <pc:sldMk cId="2876747835" sldId="258"/>
        </pc:sldMkLst>
      </pc:sldChg>
      <pc:sldMasterChg chg="del delSldLayout">
        <pc:chgData name="shikshyaadhikari87@gmail.com" userId="6ecc3e3487aa54ad" providerId="LiveId" clId="{A767A75C-7B4A-594B-AA10-036F376CDB6C}" dt="2022-10-10T17:30:02.183" v="49" actId="26606"/>
        <pc:sldMasterMkLst>
          <pc:docMk/>
          <pc:sldMasterMk cId="1360485031" sldId="2147483648"/>
        </pc:sldMasterMkLst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2317768935" sldId="2147483649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962078082" sldId="2147483650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1717827659" sldId="2147483651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2945583141" sldId="2147483652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2201295905" sldId="2147483653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4159552919" sldId="2147483654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2476733042" sldId="2147483655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4192711766" sldId="2147483656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251181637" sldId="2147483657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3875011823" sldId="2147483658"/>
          </pc:sldLayoutMkLst>
        </pc:sldLayoutChg>
        <pc:sldLayoutChg chg="del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1360485031" sldId="2147483648"/>
            <pc:sldLayoutMk cId="3635085734" sldId="2147483659"/>
          </pc:sldLayoutMkLst>
        </pc:sldLayoutChg>
      </pc:sldMasterChg>
      <pc:sldMasterChg chg="add addSldLayout">
        <pc:chgData name="shikshyaadhikari87@gmail.com" userId="6ecc3e3487aa54ad" providerId="LiveId" clId="{A767A75C-7B4A-594B-AA10-036F376CDB6C}" dt="2022-10-10T17:27:20.825" v="41" actId="26606"/>
        <pc:sldMasterMkLst>
          <pc:docMk/>
          <pc:sldMasterMk cId="1300402230" sldId="2147483660"/>
        </pc:sldMasterMkLst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4294624140" sldId="2147483661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289166636" sldId="2147483662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498707993" sldId="2147483663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2734858209" sldId="2147483664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504339076" sldId="2147483665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877454396" sldId="2147483666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2279552340" sldId="2147483667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1073808324" sldId="2147483668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1093923902" sldId="2147483669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2631954480" sldId="2147483670"/>
          </pc:sldLayoutMkLst>
        </pc:sldLayoutChg>
        <pc:sldLayoutChg chg="add">
          <pc:chgData name="shikshyaadhikari87@gmail.com" userId="6ecc3e3487aa54ad" providerId="LiveId" clId="{A767A75C-7B4A-594B-AA10-036F376CDB6C}" dt="2022-10-10T17:27:20.825" v="41" actId="26606"/>
          <pc:sldLayoutMkLst>
            <pc:docMk/>
            <pc:sldMasterMk cId="1300402230" sldId="2147483660"/>
            <pc:sldLayoutMk cId="2938420345" sldId="2147483671"/>
          </pc:sldLayoutMkLst>
        </pc:sldLayoutChg>
      </pc:sldMasterChg>
      <pc:sldMasterChg chg="add addSldLayout">
        <pc:chgData name="shikshyaadhikari87@gmail.com" userId="6ecc3e3487aa54ad" providerId="LiveId" clId="{A767A75C-7B4A-594B-AA10-036F376CDB6C}" dt="2022-10-10T17:30:02.183" v="49" actId="26606"/>
        <pc:sldMasterMkLst>
          <pc:docMk/>
          <pc:sldMasterMk cId="2839605885" sldId="2147483660"/>
        </pc:sldMasterMkLst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2957614715" sldId="2147483661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1766903347" sldId="2147483662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660916999" sldId="2147483663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1457540272" sldId="2147483664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2177871905" sldId="2147483665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2562154256" sldId="2147483666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1768950607" sldId="2147483667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951947372" sldId="2147483668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1606179085" sldId="2147483669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386818470" sldId="2147483670"/>
          </pc:sldLayoutMkLst>
        </pc:sldLayoutChg>
        <pc:sldLayoutChg chg="add">
          <pc:chgData name="shikshyaadhikari87@gmail.com" userId="6ecc3e3487aa54ad" providerId="LiveId" clId="{A767A75C-7B4A-594B-AA10-036F376CDB6C}" dt="2022-10-10T17:30:02.183" v="49" actId="26606"/>
          <pc:sldLayoutMkLst>
            <pc:docMk/>
            <pc:sldMasterMk cId="2839605885" sldId="2147483660"/>
            <pc:sldLayoutMk cId="238191164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8332-9AF4-BFE3-9114-4EEB1212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BD46-411C-A90D-C672-BEF2365E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54F4-25A6-1DC4-A473-F8083AF2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E8DA-5704-B93E-AB82-3B1F7492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5C4A-5C38-462D-DE7F-BCEBA173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4E32-9A9F-B5EA-0382-FCABB9C3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78F4-1D52-DCBB-1D64-029AC9C5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EACC-A2ED-5F6C-DBD1-C552FD66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1E7E-3192-5837-F8D4-5B5B1C77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F17E-C7F9-3267-5349-5D19043A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BE95E-CAC4-873F-43D4-7B7BCD4D8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06B5-0F9D-C66B-60D6-DA2925DA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0EAA-022F-8542-28F0-3F4E741D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537D-1D73-5817-419A-3D37B0A1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AE0C-CEE7-D5A1-ED9F-936E0F4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5063-BD22-654B-E1D6-946BD99C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82D1-AE55-D676-C4DF-31FF7111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79EF-046A-DDC5-0D50-BAF905D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4CCC-044A-3324-23BD-B7E66045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4664-597C-B917-DD91-2AFA4576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EAE8-0216-0CA2-A149-09555C8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23E63-3D29-F546-C1EA-1977ABCE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6AE6-DAF4-868A-5C50-7D8EAF27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999A-D0B6-6B42-221F-3887D7B0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1705-A5E7-7816-87BC-A9EE322B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0C49-122C-2310-B273-E402D223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A0F0-52C9-8CF5-C6E0-AA70E2B9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09A59-1F16-D267-A44B-560D766A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3900-6BD2-9A62-6F42-4EB74999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D9710-0E49-C9A0-3475-1511CBE0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D06D-66EB-F9BD-C7C6-01EEB42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AD3-C34F-5A09-F9FF-022AAAE1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C25A-C52C-CB2A-9025-5C403E5D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11FA-D8DD-D25E-61B6-BB8B25F5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3478A-69EF-9AFE-E565-C41372F4E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AA50F-E456-4757-65DB-731799046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63AFC-9109-7F97-AE63-4BCAC7C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CB7C-50C2-0110-E870-4D971A49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9CE57-A77A-503C-35BD-FE662252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952-A79F-7ED4-0924-4DB280B3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0D8C-6D57-C24A-91CC-07D22597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2CFE-A415-0A59-93FE-12B3F39A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560DF-DE3C-5CF0-CAAD-DD89EEC8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BFBD-0293-E24D-5C19-0A2B5CE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9C51D-C658-7469-868B-8ED8E06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E4F67-3E27-B42D-E575-EE7435A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4150-7D37-A727-0068-ED71DA7C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BD87-C18D-C47B-F2BE-0E688450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39FB-E7B5-5DC0-EDB0-1D089538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0DA1-0005-260B-5EFB-AC8F5C93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0D97-474D-7688-09C5-A91D079D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7BEB-46B2-FBCC-26AE-748F119E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B31F-9DF2-4433-BDDD-DF4FC86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998EE-878D-34E2-977A-BCA0EA94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4E6B-2D21-9910-FD25-8262475C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F743-619C-3308-DDF0-F87EBE8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D25B-B05C-7318-D20F-9F6E368A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E9D4B-7129-5B19-316D-C5DD066B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9DB92-2151-F08F-B49C-58130F0C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EEF3-137B-D99E-5B27-96F394A9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AD43-D286-10A2-D875-6FFA27E0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CF23-614C-174D-8F36-80E397EF5178}" type="datetimeFigureOut">
              <a:rPr lang="en-US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B668-78E9-F43B-D2B0-4B8392B9D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8295-7F65-2025-A2A4-66F67DE5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0E3-27C4-C34E-8B8E-6CCBF2B663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02A-9AF8-2F5F-D7C1-CDC5A8015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2DD6B-B3B1-64DF-F1A6-22B886C0D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नेपालमा एसिड आक्रमण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0157-4E7B-F559-17C7-965FF55B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AC7B-7C6E-7B57-A03D-6F1F9DC1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एसिड आक्रमणमा परेकी नेपालकी विन्दबाशिनी कंसाकार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shikshyaadhikari87@gmail.com</dc:creator>
  <cp:lastModifiedBy>shikshyaadhikari87@gmail.com</cp:lastModifiedBy>
  <cp:revision>1</cp:revision>
  <dcterms:created xsi:type="dcterms:W3CDTF">2022-10-10T17:26:39Z</dcterms:created>
  <dcterms:modified xsi:type="dcterms:W3CDTF">2022-10-10T17:30:21Z</dcterms:modified>
</cp:coreProperties>
</file>