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shyaadhikari87@gmail.com" userId="6ecc3e3487aa54ad" providerId="LiveId" clId="{95CA59E5-94CE-5141-902F-FE4824E837B9}"/>
    <pc:docChg chg="addSld modSld">
      <pc:chgData name="shikshyaadhikari87@gmail.com" userId="6ecc3e3487aa54ad" providerId="LiveId" clId="{95CA59E5-94CE-5141-902F-FE4824E837B9}" dt="2023-04-25T15:59:17.657" v="206" actId="20577"/>
      <pc:docMkLst>
        <pc:docMk/>
      </pc:docMkLst>
      <pc:sldChg chg="modSp">
        <pc:chgData name="shikshyaadhikari87@gmail.com" userId="6ecc3e3487aa54ad" providerId="LiveId" clId="{95CA59E5-94CE-5141-902F-FE4824E837B9}" dt="2023-04-25T15:55:55.379" v="9" actId="20577"/>
        <pc:sldMkLst>
          <pc:docMk/>
          <pc:sldMk cId="947063887" sldId="256"/>
        </pc:sldMkLst>
        <pc:spChg chg="mod">
          <ac:chgData name="shikshyaadhikari87@gmail.com" userId="6ecc3e3487aa54ad" providerId="LiveId" clId="{95CA59E5-94CE-5141-902F-FE4824E837B9}" dt="2023-04-25T15:55:55.379" v="9" actId="20577"/>
          <ac:spMkLst>
            <pc:docMk/>
            <pc:sldMk cId="947063887" sldId="256"/>
            <ac:spMk id="2" creationId="{4DB6E509-EAED-1E70-1D65-5CEE6284E275}"/>
          </ac:spMkLst>
        </pc:spChg>
      </pc:sldChg>
      <pc:sldChg chg="modSp new">
        <pc:chgData name="shikshyaadhikari87@gmail.com" userId="6ecc3e3487aa54ad" providerId="LiveId" clId="{95CA59E5-94CE-5141-902F-FE4824E837B9}" dt="2023-04-25T15:56:10.776" v="22" actId="20577"/>
        <pc:sldMkLst>
          <pc:docMk/>
          <pc:sldMk cId="2163778711" sldId="257"/>
        </pc:sldMkLst>
        <pc:spChg chg="mod">
          <ac:chgData name="shikshyaadhikari87@gmail.com" userId="6ecc3e3487aa54ad" providerId="LiveId" clId="{95CA59E5-94CE-5141-902F-FE4824E837B9}" dt="2023-04-25T15:56:10.776" v="22" actId="20577"/>
          <ac:spMkLst>
            <pc:docMk/>
            <pc:sldMk cId="2163778711" sldId="257"/>
            <ac:spMk id="2" creationId="{EB3DEAFE-247E-ADB1-37D1-0F9F8518329F}"/>
          </ac:spMkLst>
        </pc:spChg>
      </pc:sldChg>
      <pc:sldChg chg="modSp new">
        <pc:chgData name="shikshyaadhikari87@gmail.com" userId="6ecc3e3487aa54ad" providerId="LiveId" clId="{95CA59E5-94CE-5141-902F-FE4824E837B9}" dt="2023-04-25T15:59:17.657" v="206" actId="20577"/>
        <pc:sldMkLst>
          <pc:docMk/>
          <pc:sldMk cId="29394962" sldId="258"/>
        </pc:sldMkLst>
        <pc:spChg chg="mod">
          <ac:chgData name="shikshyaadhikari87@gmail.com" userId="6ecc3e3487aa54ad" providerId="LiveId" clId="{95CA59E5-94CE-5141-902F-FE4824E837B9}" dt="2023-04-25T15:56:24.294" v="38" actId="20577"/>
          <ac:spMkLst>
            <pc:docMk/>
            <pc:sldMk cId="29394962" sldId="258"/>
            <ac:spMk id="2" creationId="{554F4DA1-9468-2D7A-E00E-758E8256E4FD}"/>
          </ac:spMkLst>
        </pc:spChg>
        <pc:spChg chg="mod">
          <ac:chgData name="shikshyaadhikari87@gmail.com" userId="6ecc3e3487aa54ad" providerId="LiveId" clId="{95CA59E5-94CE-5141-902F-FE4824E837B9}" dt="2023-04-25T15:59:17.657" v="206" actId="20577"/>
          <ac:spMkLst>
            <pc:docMk/>
            <pc:sldMk cId="29394962" sldId="258"/>
            <ac:spMk id="3" creationId="{5D8DB9E0-0B37-7680-7672-3145769920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4/25/2023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E509-EAED-1E70-1D65-5CEE6284E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Heredity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19427-B006-859D-F958-60AFAB981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EAFE-247E-ADB1-37D1-0F9F8518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0018-D87D-4023-984D-C34183AE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4DA1-9468-2D7A-E00E-758E8256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division.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B9E0-0B37-7680-7672-31457699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Cell division or the process by which a parent cell divides into two daughter cells. Cell division usually occurs as part of a larger cell cycle in which the cell grows and replicates its chromosome before dividing.  The major steps of cell division are:</a:t>
            </a:r>
          </a:p>
          <a:p>
            <a:r>
              <a:rPr lang="en-GB" sz="2400" dirty="0"/>
              <a:t>1) </a:t>
            </a:r>
            <a:r>
              <a:rPr lang="en-GB" sz="2400" dirty="0" err="1"/>
              <a:t>interkinesis</a:t>
            </a:r>
            <a:r>
              <a:rPr lang="en-GB" sz="2400" dirty="0"/>
              <a:t> or interphase</a:t>
            </a:r>
          </a:p>
          <a:p>
            <a:r>
              <a:rPr lang="en-GB" sz="2400" dirty="0"/>
              <a:t>2) </a:t>
            </a:r>
            <a:r>
              <a:rPr lang="en-GB" sz="2400"/>
              <a:t>karyokinesis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9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Wood Type</vt:lpstr>
      <vt:lpstr>Heredity</vt:lpstr>
      <vt:lpstr>Cell</vt:lpstr>
      <vt:lpstr>Cell division.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Heredity</dc:title>
  <dc:creator>shikshyaadhikari87@gmail.com</dc:creator>
  <cp:lastModifiedBy>shikshyaadhikari87@gmail.com</cp:lastModifiedBy>
  <cp:revision>1</cp:revision>
  <dcterms:created xsi:type="dcterms:W3CDTF">2023-04-25T15:55:46Z</dcterms:created>
  <dcterms:modified xsi:type="dcterms:W3CDTF">2023-04-25T15:59:21Z</dcterms:modified>
</cp:coreProperties>
</file>