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microsoft.com/office/2016/11/relationships/changesInfo" Target="changesInfos/changesInfo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presProps" Target="presProps.xml" /><Relationship Id="rId40"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kshyaadhikari87@gmail.com" userId="6ecc3e3487aa54ad" providerId="LiveId" clId="{38484182-81BE-C24C-81A8-F25A798CA87A}"/>
    <pc:docChg chg="undo custSel addSld delSld modSld">
      <pc:chgData name="shikshyaadhikari87@gmail.com" userId="6ecc3e3487aa54ad" providerId="LiveId" clId="{38484182-81BE-C24C-81A8-F25A798CA87A}" dt="2023-05-21T16:01:12.193" v="2542" actId="139"/>
      <pc:docMkLst>
        <pc:docMk/>
      </pc:docMkLst>
      <pc:sldChg chg="addSp delSp modSp">
        <pc:chgData name="shikshyaadhikari87@gmail.com" userId="6ecc3e3487aa54ad" providerId="LiveId" clId="{38484182-81BE-C24C-81A8-F25A798CA87A}" dt="2023-05-21T16:01:12.193" v="2542" actId="139"/>
        <pc:sldMkLst>
          <pc:docMk/>
          <pc:sldMk cId="1920447523" sldId="256"/>
        </pc:sldMkLst>
        <pc:spChg chg="mod">
          <ac:chgData name="shikshyaadhikari87@gmail.com" userId="6ecc3e3487aa54ad" providerId="LiveId" clId="{38484182-81BE-C24C-81A8-F25A798CA87A}" dt="2023-05-21T14:32:17.689" v="26" actId="20577"/>
          <ac:spMkLst>
            <pc:docMk/>
            <pc:sldMk cId="1920447523" sldId="256"/>
            <ac:spMk id="2" creationId="{C7926155-D6FA-C4B1-EE92-DA51E0555AA8}"/>
          </ac:spMkLst>
        </pc:spChg>
        <pc:spChg chg="mod">
          <ac:chgData name="shikshyaadhikari87@gmail.com" userId="6ecc3e3487aa54ad" providerId="LiveId" clId="{38484182-81BE-C24C-81A8-F25A798CA87A}" dt="2023-05-21T14:32:29.470" v="58" actId="20577"/>
          <ac:spMkLst>
            <pc:docMk/>
            <pc:sldMk cId="1920447523" sldId="256"/>
            <ac:spMk id="3" creationId="{790D0D1E-302F-E736-FCC7-B9FA6B7543C1}"/>
          </ac:spMkLst>
        </pc:spChg>
        <pc:spChg chg="add del">
          <ac:chgData name="shikshyaadhikari87@gmail.com" userId="6ecc3e3487aa54ad" providerId="LiveId" clId="{38484182-81BE-C24C-81A8-F25A798CA87A}" dt="2023-05-21T16:01:12.193" v="2542" actId="139"/>
          <ac:spMkLst>
            <pc:docMk/>
            <pc:sldMk cId="1920447523" sldId="256"/>
            <ac:spMk id="4" creationId="{FB2BEF94-AD85-1C69-DEF1-F1295E08A2E9}"/>
          </ac:spMkLst>
        </pc:spChg>
      </pc:sldChg>
      <pc:sldChg chg="modSp new">
        <pc:chgData name="shikshyaadhikari87@gmail.com" userId="6ecc3e3487aa54ad" providerId="LiveId" clId="{38484182-81BE-C24C-81A8-F25A798CA87A}" dt="2023-05-21T14:34:02.797" v="67" actId="255"/>
        <pc:sldMkLst>
          <pc:docMk/>
          <pc:sldMk cId="500833085" sldId="257"/>
        </pc:sldMkLst>
        <pc:spChg chg="mod">
          <ac:chgData name="shikshyaadhikari87@gmail.com" userId="6ecc3e3487aa54ad" providerId="LiveId" clId="{38484182-81BE-C24C-81A8-F25A798CA87A}" dt="2023-05-21T14:32:45.546" v="65" actId="20577"/>
          <ac:spMkLst>
            <pc:docMk/>
            <pc:sldMk cId="500833085" sldId="257"/>
            <ac:spMk id="2" creationId="{F8A8B162-9597-6874-03BD-9943ABC6C897}"/>
          </ac:spMkLst>
        </pc:spChg>
        <pc:spChg chg="mod">
          <ac:chgData name="shikshyaadhikari87@gmail.com" userId="6ecc3e3487aa54ad" providerId="LiveId" clId="{38484182-81BE-C24C-81A8-F25A798CA87A}" dt="2023-05-21T14:34:02.797" v="67" actId="255"/>
          <ac:spMkLst>
            <pc:docMk/>
            <pc:sldMk cId="500833085" sldId="257"/>
            <ac:spMk id="3" creationId="{0B4EC26B-F209-238A-06A3-35B40932FC67}"/>
          </ac:spMkLst>
        </pc:spChg>
      </pc:sldChg>
      <pc:sldChg chg="modSp new">
        <pc:chgData name="shikshyaadhikari87@gmail.com" userId="6ecc3e3487aa54ad" providerId="LiveId" clId="{38484182-81BE-C24C-81A8-F25A798CA87A}" dt="2023-05-21T14:40:43.344" v="308" actId="20577"/>
        <pc:sldMkLst>
          <pc:docMk/>
          <pc:sldMk cId="2928322855" sldId="258"/>
        </pc:sldMkLst>
        <pc:spChg chg="mod">
          <ac:chgData name="shikshyaadhikari87@gmail.com" userId="6ecc3e3487aa54ad" providerId="LiveId" clId="{38484182-81BE-C24C-81A8-F25A798CA87A}" dt="2023-05-21T14:34:28.765" v="88" actId="20577"/>
          <ac:spMkLst>
            <pc:docMk/>
            <pc:sldMk cId="2928322855" sldId="258"/>
            <ac:spMk id="2" creationId="{BE76A3F6-F97A-4CD3-71EE-72B6F496BFF8}"/>
          </ac:spMkLst>
        </pc:spChg>
        <pc:spChg chg="mod">
          <ac:chgData name="shikshyaadhikari87@gmail.com" userId="6ecc3e3487aa54ad" providerId="LiveId" clId="{38484182-81BE-C24C-81A8-F25A798CA87A}" dt="2023-05-21T14:40:43.344" v="308" actId="20577"/>
          <ac:spMkLst>
            <pc:docMk/>
            <pc:sldMk cId="2928322855" sldId="258"/>
            <ac:spMk id="3" creationId="{415215C5-D5AC-3E76-457B-F07011EEEB8B}"/>
          </ac:spMkLst>
        </pc:spChg>
      </pc:sldChg>
      <pc:sldChg chg="addSp delSp modSp new mod modClrScheme chgLayout">
        <pc:chgData name="shikshyaadhikari87@gmail.com" userId="6ecc3e3487aa54ad" providerId="LiveId" clId="{38484182-81BE-C24C-81A8-F25A798CA87A}" dt="2023-05-21T14:50:04.265" v="671" actId="1076"/>
        <pc:sldMkLst>
          <pc:docMk/>
          <pc:sldMk cId="2836591446" sldId="259"/>
        </pc:sldMkLst>
        <pc:spChg chg="mod ord">
          <ac:chgData name="shikshyaadhikari87@gmail.com" userId="6ecc3e3487aa54ad" providerId="LiveId" clId="{38484182-81BE-C24C-81A8-F25A798CA87A}" dt="2023-05-21T14:47:42.095" v="666" actId="700"/>
          <ac:spMkLst>
            <pc:docMk/>
            <pc:sldMk cId="2836591446" sldId="259"/>
            <ac:spMk id="2" creationId="{B241F08D-C2BB-6F77-2921-66F0708E9C8E}"/>
          </ac:spMkLst>
        </pc:spChg>
        <pc:spChg chg="add del mod ord">
          <ac:chgData name="shikshyaadhikari87@gmail.com" userId="6ecc3e3487aa54ad" providerId="LiveId" clId="{38484182-81BE-C24C-81A8-F25A798CA87A}" dt="2023-05-21T14:49:20.830" v="668" actId="313"/>
          <ac:spMkLst>
            <pc:docMk/>
            <pc:sldMk cId="2836591446" sldId="259"/>
            <ac:spMk id="3" creationId="{C0AE27E2-0C30-A3C5-BB7E-5000400B1E81}"/>
          </ac:spMkLst>
        </pc:spChg>
        <pc:spChg chg="add del mod ord">
          <ac:chgData name="shikshyaadhikari87@gmail.com" userId="6ecc3e3487aa54ad" providerId="LiveId" clId="{38484182-81BE-C24C-81A8-F25A798CA87A}" dt="2023-05-21T14:49:58.825" v="669" actId="931"/>
          <ac:spMkLst>
            <pc:docMk/>
            <pc:sldMk cId="2836591446" sldId="259"/>
            <ac:spMk id="5" creationId="{9AD93847-B464-28CB-67FE-88D1CADA7B98}"/>
          </ac:spMkLst>
        </pc:spChg>
        <pc:graphicFrameChg chg="add del mod ord modGraphic">
          <ac:chgData name="shikshyaadhikari87@gmail.com" userId="6ecc3e3487aa54ad" providerId="LiveId" clId="{38484182-81BE-C24C-81A8-F25A798CA87A}" dt="2023-05-21T14:47:31.909" v="665" actId="3680"/>
          <ac:graphicFrameMkLst>
            <pc:docMk/>
            <pc:sldMk cId="2836591446" sldId="259"/>
            <ac:graphicFrameMk id="4" creationId="{93157EC5-4065-F231-D76C-73EE99EE68D2}"/>
          </ac:graphicFrameMkLst>
        </pc:graphicFrameChg>
        <pc:picChg chg="add mod ord">
          <ac:chgData name="shikshyaadhikari87@gmail.com" userId="6ecc3e3487aa54ad" providerId="LiveId" clId="{38484182-81BE-C24C-81A8-F25A798CA87A}" dt="2023-05-21T14:50:04.265" v="671" actId="1076"/>
          <ac:picMkLst>
            <pc:docMk/>
            <pc:sldMk cId="2836591446" sldId="259"/>
            <ac:picMk id="4" creationId="{A12AFD9C-593E-DECC-0E7F-652775BA9A7F}"/>
          </ac:picMkLst>
        </pc:picChg>
      </pc:sldChg>
      <pc:sldChg chg="modSp new">
        <pc:chgData name="shikshyaadhikari87@gmail.com" userId="6ecc3e3487aa54ad" providerId="LiveId" clId="{38484182-81BE-C24C-81A8-F25A798CA87A}" dt="2023-05-21T14:51:58.038" v="769" actId="20577"/>
        <pc:sldMkLst>
          <pc:docMk/>
          <pc:sldMk cId="1234799030" sldId="260"/>
        </pc:sldMkLst>
        <pc:spChg chg="mod">
          <ac:chgData name="shikshyaadhikari87@gmail.com" userId="6ecc3e3487aa54ad" providerId="LiveId" clId="{38484182-81BE-C24C-81A8-F25A798CA87A}" dt="2023-05-21T14:50:25.020" v="678" actId="20577"/>
          <ac:spMkLst>
            <pc:docMk/>
            <pc:sldMk cId="1234799030" sldId="260"/>
            <ac:spMk id="2" creationId="{7EB6178A-F898-01B4-1A45-EA2B76CBEC06}"/>
          </ac:spMkLst>
        </pc:spChg>
        <pc:spChg chg="mod">
          <ac:chgData name="shikshyaadhikari87@gmail.com" userId="6ecc3e3487aa54ad" providerId="LiveId" clId="{38484182-81BE-C24C-81A8-F25A798CA87A}" dt="2023-05-21T14:51:58.038" v="769" actId="20577"/>
          <ac:spMkLst>
            <pc:docMk/>
            <pc:sldMk cId="1234799030" sldId="260"/>
            <ac:spMk id="3" creationId="{C33876C0-AD7F-A483-3F33-65CAD1548413}"/>
          </ac:spMkLst>
        </pc:spChg>
      </pc:sldChg>
      <pc:sldChg chg="addSp delSp modSp new mod modClrScheme chgLayout">
        <pc:chgData name="shikshyaadhikari87@gmail.com" userId="6ecc3e3487aa54ad" providerId="LiveId" clId="{38484182-81BE-C24C-81A8-F25A798CA87A}" dt="2023-05-21T14:54:10.785" v="784" actId="931"/>
        <pc:sldMkLst>
          <pc:docMk/>
          <pc:sldMk cId="1290023312" sldId="261"/>
        </pc:sldMkLst>
        <pc:spChg chg="mod ord">
          <ac:chgData name="shikshyaadhikari87@gmail.com" userId="6ecc3e3487aa54ad" providerId="LiveId" clId="{38484182-81BE-C24C-81A8-F25A798CA87A}" dt="2023-05-21T14:52:33.715" v="782" actId="700"/>
          <ac:spMkLst>
            <pc:docMk/>
            <pc:sldMk cId="1290023312" sldId="261"/>
            <ac:spMk id="2" creationId="{5BFDCD5E-541E-710D-C8DA-1A969FA7835B}"/>
          </ac:spMkLst>
        </pc:spChg>
        <pc:spChg chg="add del mod ord">
          <ac:chgData name="shikshyaadhikari87@gmail.com" userId="6ecc3e3487aa54ad" providerId="LiveId" clId="{38484182-81BE-C24C-81A8-F25A798CA87A}" dt="2023-05-21T14:53:48.841" v="783" actId="20577"/>
          <ac:spMkLst>
            <pc:docMk/>
            <pc:sldMk cId="1290023312" sldId="261"/>
            <ac:spMk id="3" creationId="{D968D37B-2DA8-AA14-6F96-7E0ABBF3C652}"/>
          </ac:spMkLst>
        </pc:spChg>
        <pc:spChg chg="add del mod ord">
          <ac:chgData name="shikshyaadhikari87@gmail.com" userId="6ecc3e3487aa54ad" providerId="LiveId" clId="{38484182-81BE-C24C-81A8-F25A798CA87A}" dt="2023-05-21T14:52:33.715" v="782" actId="700"/>
          <ac:spMkLst>
            <pc:docMk/>
            <pc:sldMk cId="1290023312" sldId="261"/>
            <ac:spMk id="5" creationId="{4AE4FACC-4990-37FA-E75D-34F0731FB1D6}"/>
          </ac:spMkLst>
        </pc:spChg>
        <pc:spChg chg="add del mod ord">
          <ac:chgData name="shikshyaadhikari87@gmail.com" userId="6ecc3e3487aa54ad" providerId="LiveId" clId="{38484182-81BE-C24C-81A8-F25A798CA87A}" dt="2023-05-21T14:52:33.715" v="782" actId="700"/>
          <ac:spMkLst>
            <pc:docMk/>
            <pc:sldMk cId="1290023312" sldId="261"/>
            <ac:spMk id="6" creationId="{D02B8AD5-16C9-C2C0-9673-5783DE5C1412}"/>
          </ac:spMkLst>
        </pc:spChg>
        <pc:spChg chg="add del mod ord">
          <ac:chgData name="shikshyaadhikari87@gmail.com" userId="6ecc3e3487aa54ad" providerId="LiveId" clId="{38484182-81BE-C24C-81A8-F25A798CA87A}" dt="2023-05-21T14:54:10.785" v="784" actId="931"/>
          <ac:spMkLst>
            <pc:docMk/>
            <pc:sldMk cId="1290023312" sldId="261"/>
            <ac:spMk id="7" creationId="{0227239D-B9CB-CE8C-CC48-69BDD2E2F17A}"/>
          </ac:spMkLst>
        </pc:spChg>
        <pc:graphicFrameChg chg="add del mod ord modGraphic">
          <ac:chgData name="shikshyaadhikari87@gmail.com" userId="6ecc3e3487aa54ad" providerId="LiveId" clId="{38484182-81BE-C24C-81A8-F25A798CA87A}" dt="2023-05-21T14:52:20.288" v="780" actId="3680"/>
          <ac:graphicFrameMkLst>
            <pc:docMk/>
            <pc:sldMk cId="1290023312" sldId="261"/>
            <ac:graphicFrameMk id="4" creationId="{28D98B1F-02D3-BBC9-630C-EF99001A1B93}"/>
          </ac:graphicFrameMkLst>
        </pc:graphicFrameChg>
        <pc:picChg chg="add mod ord">
          <ac:chgData name="shikshyaadhikari87@gmail.com" userId="6ecc3e3487aa54ad" providerId="LiveId" clId="{38484182-81BE-C24C-81A8-F25A798CA87A}" dt="2023-05-21T14:54:10.785" v="784" actId="931"/>
          <ac:picMkLst>
            <pc:docMk/>
            <pc:sldMk cId="1290023312" sldId="261"/>
            <ac:picMk id="4" creationId="{AE4E15BE-152E-6AAA-28D4-E3E63953EEC5}"/>
          </ac:picMkLst>
        </pc:picChg>
      </pc:sldChg>
      <pc:sldChg chg="modSp new">
        <pc:chgData name="shikshyaadhikari87@gmail.com" userId="6ecc3e3487aa54ad" providerId="LiveId" clId="{38484182-81BE-C24C-81A8-F25A798CA87A}" dt="2023-05-21T14:46:38.590" v="626" actId="20577"/>
        <pc:sldMkLst>
          <pc:docMk/>
          <pc:sldMk cId="318784808" sldId="262"/>
        </pc:sldMkLst>
        <pc:spChg chg="mod">
          <ac:chgData name="shikshyaadhikari87@gmail.com" userId="6ecc3e3487aa54ad" providerId="LiveId" clId="{38484182-81BE-C24C-81A8-F25A798CA87A}" dt="2023-05-21T14:41:04.931" v="331" actId="20577"/>
          <ac:spMkLst>
            <pc:docMk/>
            <pc:sldMk cId="318784808" sldId="262"/>
            <ac:spMk id="2" creationId="{2ED7F9EA-A6A2-DF6E-D34A-1C063A3EC7BC}"/>
          </ac:spMkLst>
        </pc:spChg>
        <pc:spChg chg="mod">
          <ac:chgData name="shikshyaadhikari87@gmail.com" userId="6ecc3e3487aa54ad" providerId="LiveId" clId="{38484182-81BE-C24C-81A8-F25A798CA87A}" dt="2023-05-21T14:46:38.590" v="626" actId="20577"/>
          <ac:spMkLst>
            <pc:docMk/>
            <pc:sldMk cId="318784808" sldId="262"/>
            <ac:spMk id="3" creationId="{B3FEEBD1-D0A2-3B9B-84EA-DCBE9C6F8CB0}"/>
          </ac:spMkLst>
        </pc:spChg>
      </pc:sldChg>
      <pc:sldChg chg="addSp delSp modSp new">
        <pc:chgData name="shikshyaadhikari87@gmail.com" userId="6ecc3e3487aa54ad" providerId="LiveId" clId="{38484182-81BE-C24C-81A8-F25A798CA87A}" dt="2023-05-21T14:56:34.066" v="797" actId="931"/>
        <pc:sldMkLst>
          <pc:docMk/>
          <pc:sldMk cId="270445027" sldId="263"/>
        </pc:sldMkLst>
        <pc:spChg chg="mod">
          <ac:chgData name="shikshyaadhikari87@gmail.com" userId="6ecc3e3487aa54ad" providerId="LiveId" clId="{38484182-81BE-C24C-81A8-F25A798CA87A}" dt="2023-05-21T14:54:38.785" v="795" actId="20577"/>
          <ac:spMkLst>
            <pc:docMk/>
            <pc:sldMk cId="270445027" sldId="263"/>
            <ac:spMk id="2" creationId="{D44AAFEB-87FD-5B74-807F-40FA58C36863}"/>
          </ac:spMkLst>
        </pc:spChg>
        <pc:spChg chg="mod">
          <ac:chgData name="shikshyaadhikari87@gmail.com" userId="6ecc3e3487aa54ad" providerId="LiveId" clId="{38484182-81BE-C24C-81A8-F25A798CA87A}" dt="2023-05-21T14:55:59.312" v="796" actId="20577"/>
          <ac:spMkLst>
            <pc:docMk/>
            <pc:sldMk cId="270445027" sldId="263"/>
            <ac:spMk id="3" creationId="{1B5B0E58-A3FA-4070-4439-42A5E02315A1}"/>
          </ac:spMkLst>
        </pc:spChg>
        <pc:spChg chg="del">
          <ac:chgData name="shikshyaadhikari87@gmail.com" userId="6ecc3e3487aa54ad" providerId="LiveId" clId="{38484182-81BE-C24C-81A8-F25A798CA87A}" dt="2023-05-21T14:56:34.066" v="797" actId="931"/>
          <ac:spMkLst>
            <pc:docMk/>
            <pc:sldMk cId="270445027" sldId="263"/>
            <ac:spMk id="4" creationId="{6E997F21-2803-8E13-48FF-612DE056EE28}"/>
          </ac:spMkLst>
        </pc:spChg>
        <pc:picChg chg="add mod ord">
          <ac:chgData name="shikshyaadhikari87@gmail.com" userId="6ecc3e3487aa54ad" providerId="LiveId" clId="{38484182-81BE-C24C-81A8-F25A798CA87A}" dt="2023-05-21T14:56:34.066" v="797" actId="931"/>
          <ac:picMkLst>
            <pc:docMk/>
            <pc:sldMk cId="270445027" sldId="263"/>
            <ac:picMk id="5" creationId="{DF6FAF4B-3732-E9AF-4D30-7F3C4FC85D69}"/>
          </ac:picMkLst>
        </pc:picChg>
      </pc:sldChg>
      <pc:sldChg chg="addSp delSp modSp new">
        <pc:chgData name="shikshyaadhikari87@gmail.com" userId="6ecc3e3487aa54ad" providerId="LiveId" clId="{38484182-81BE-C24C-81A8-F25A798CA87A}" dt="2023-05-21T14:58:15.133" v="811" actId="931"/>
        <pc:sldMkLst>
          <pc:docMk/>
          <pc:sldMk cId="3669817408" sldId="264"/>
        </pc:sldMkLst>
        <pc:spChg chg="mod">
          <ac:chgData name="shikshyaadhikari87@gmail.com" userId="6ecc3e3487aa54ad" providerId="LiveId" clId="{38484182-81BE-C24C-81A8-F25A798CA87A}" dt="2023-05-21T14:56:49.818" v="807" actId="20577"/>
          <ac:spMkLst>
            <pc:docMk/>
            <pc:sldMk cId="3669817408" sldId="264"/>
            <ac:spMk id="2" creationId="{C6A4A44D-948D-9D82-DFF0-362485091B07}"/>
          </ac:spMkLst>
        </pc:spChg>
        <pc:spChg chg="mod">
          <ac:chgData name="shikshyaadhikari87@gmail.com" userId="6ecc3e3487aa54ad" providerId="LiveId" clId="{38484182-81BE-C24C-81A8-F25A798CA87A}" dt="2023-05-21T14:57:26.483" v="810" actId="255"/>
          <ac:spMkLst>
            <pc:docMk/>
            <pc:sldMk cId="3669817408" sldId="264"/>
            <ac:spMk id="3" creationId="{236B67F6-AAE7-2867-9A90-F78586A73FD3}"/>
          </ac:spMkLst>
        </pc:spChg>
        <pc:spChg chg="del">
          <ac:chgData name="shikshyaadhikari87@gmail.com" userId="6ecc3e3487aa54ad" providerId="LiveId" clId="{38484182-81BE-C24C-81A8-F25A798CA87A}" dt="2023-05-21T14:58:15.133" v="811" actId="931"/>
          <ac:spMkLst>
            <pc:docMk/>
            <pc:sldMk cId="3669817408" sldId="264"/>
            <ac:spMk id="4" creationId="{AF98B027-335F-AF91-AFC5-9B6E86864779}"/>
          </ac:spMkLst>
        </pc:spChg>
        <pc:picChg chg="add mod ord">
          <ac:chgData name="shikshyaadhikari87@gmail.com" userId="6ecc3e3487aa54ad" providerId="LiveId" clId="{38484182-81BE-C24C-81A8-F25A798CA87A}" dt="2023-05-21T14:58:15.133" v="811" actId="931"/>
          <ac:picMkLst>
            <pc:docMk/>
            <pc:sldMk cId="3669817408" sldId="264"/>
            <ac:picMk id="5" creationId="{E04562F4-DC18-B99D-4918-0BB916138E82}"/>
          </ac:picMkLst>
        </pc:picChg>
      </pc:sldChg>
      <pc:sldChg chg="addSp delSp modSp new">
        <pc:chgData name="shikshyaadhikari87@gmail.com" userId="6ecc3e3487aa54ad" providerId="LiveId" clId="{38484182-81BE-C24C-81A8-F25A798CA87A}" dt="2023-05-21T15:02:31.662" v="824" actId="14100"/>
        <pc:sldMkLst>
          <pc:docMk/>
          <pc:sldMk cId="1657607598" sldId="265"/>
        </pc:sldMkLst>
        <pc:spChg chg="mod">
          <ac:chgData name="shikshyaadhikari87@gmail.com" userId="6ecc3e3487aa54ad" providerId="LiveId" clId="{38484182-81BE-C24C-81A8-F25A798CA87A}" dt="2023-05-21T15:00:56.458" v="819" actId="20577"/>
          <ac:spMkLst>
            <pc:docMk/>
            <pc:sldMk cId="1657607598" sldId="265"/>
            <ac:spMk id="2" creationId="{AA5FAAA8-837E-662B-A984-175A55302DC6}"/>
          </ac:spMkLst>
        </pc:spChg>
        <pc:spChg chg="mod">
          <ac:chgData name="shikshyaadhikari87@gmail.com" userId="6ecc3e3487aa54ad" providerId="LiveId" clId="{38484182-81BE-C24C-81A8-F25A798CA87A}" dt="2023-05-21T15:02:05.345" v="821" actId="20577"/>
          <ac:spMkLst>
            <pc:docMk/>
            <pc:sldMk cId="1657607598" sldId="265"/>
            <ac:spMk id="3" creationId="{803FD050-862E-648B-C985-AB755E2C7453}"/>
          </ac:spMkLst>
        </pc:spChg>
        <pc:spChg chg="del">
          <ac:chgData name="shikshyaadhikari87@gmail.com" userId="6ecc3e3487aa54ad" providerId="LiveId" clId="{38484182-81BE-C24C-81A8-F25A798CA87A}" dt="2023-05-21T15:02:27.533" v="822" actId="931"/>
          <ac:spMkLst>
            <pc:docMk/>
            <pc:sldMk cId="1657607598" sldId="265"/>
            <ac:spMk id="4" creationId="{1BBED45B-8645-2FED-B909-DD0D18195A99}"/>
          </ac:spMkLst>
        </pc:spChg>
        <pc:picChg chg="add mod ord">
          <ac:chgData name="shikshyaadhikari87@gmail.com" userId="6ecc3e3487aa54ad" providerId="LiveId" clId="{38484182-81BE-C24C-81A8-F25A798CA87A}" dt="2023-05-21T15:02:31.662" v="824" actId="14100"/>
          <ac:picMkLst>
            <pc:docMk/>
            <pc:sldMk cId="1657607598" sldId="265"/>
            <ac:picMk id="5" creationId="{B52D105A-E4C5-758D-3EF1-69BE3664701B}"/>
          </ac:picMkLst>
        </pc:picChg>
      </pc:sldChg>
      <pc:sldChg chg="addSp delSp modSp new">
        <pc:chgData name="shikshyaadhikari87@gmail.com" userId="6ecc3e3487aa54ad" providerId="LiveId" clId="{38484182-81BE-C24C-81A8-F25A798CA87A}" dt="2023-05-21T15:03:48.028" v="836" actId="931"/>
        <pc:sldMkLst>
          <pc:docMk/>
          <pc:sldMk cId="2279882388" sldId="266"/>
        </pc:sldMkLst>
        <pc:spChg chg="mod">
          <ac:chgData name="shikshyaadhikari87@gmail.com" userId="6ecc3e3487aa54ad" providerId="LiveId" clId="{38484182-81BE-C24C-81A8-F25A798CA87A}" dt="2023-05-21T15:02:55.436" v="834" actId="20577"/>
          <ac:spMkLst>
            <pc:docMk/>
            <pc:sldMk cId="2279882388" sldId="266"/>
            <ac:spMk id="2" creationId="{BB72B1ED-38D9-4B52-7B03-549E7EA612C2}"/>
          </ac:spMkLst>
        </pc:spChg>
        <pc:spChg chg="mod">
          <ac:chgData name="shikshyaadhikari87@gmail.com" userId="6ecc3e3487aa54ad" providerId="LiveId" clId="{38484182-81BE-C24C-81A8-F25A798CA87A}" dt="2023-05-21T15:03:41.640" v="835" actId="20577"/>
          <ac:spMkLst>
            <pc:docMk/>
            <pc:sldMk cId="2279882388" sldId="266"/>
            <ac:spMk id="3" creationId="{8A7CF395-2F10-0124-5D5D-80FB78A82619}"/>
          </ac:spMkLst>
        </pc:spChg>
        <pc:spChg chg="del">
          <ac:chgData name="shikshyaadhikari87@gmail.com" userId="6ecc3e3487aa54ad" providerId="LiveId" clId="{38484182-81BE-C24C-81A8-F25A798CA87A}" dt="2023-05-21T15:03:48.028" v="836" actId="931"/>
          <ac:spMkLst>
            <pc:docMk/>
            <pc:sldMk cId="2279882388" sldId="266"/>
            <ac:spMk id="4" creationId="{22D7CC23-2B9D-26B3-AC26-D60178C607EE}"/>
          </ac:spMkLst>
        </pc:spChg>
        <pc:picChg chg="add mod ord">
          <ac:chgData name="shikshyaadhikari87@gmail.com" userId="6ecc3e3487aa54ad" providerId="LiveId" clId="{38484182-81BE-C24C-81A8-F25A798CA87A}" dt="2023-05-21T15:03:48.028" v="836" actId="931"/>
          <ac:picMkLst>
            <pc:docMk/>
            <pc:sldMk cId="2279882388" sldId="266"/>
            <ac:picMk id="5" creationId="{A35697E3-019C-B539-73B9-F5F35B32552C}"/>
          </ac:picMkLst>
        </pc:picChg>
      </pc:sldChg>
      <pc:sldChg chg="delSp modSp new mod modClrScheme chgLayout">
        <pc:chgData name="shikshyaadhikari87@gmail.com" userId="6ecc3e3487aa54ad" providerId="LiveId" clId="{38484182-81BE-C24C-81A8-F25A798CA87A}" dt="2023-05-21T15:08:33.352" v="1233" actId="20577"/>
        <pc:sldMkLst>
          <pc:docMk/>
          <pc:sldMk cId="1243187722" sldId="267"/>
        </pc:sldMkLst>
        <pc:spChg chg="mod ord">
          <ac:chgData name="shikshyaadhikari87@gmail.com" userId="6ecc3e3487aa54ad" providerId="LiveId" clId="{38484182-81BE-C24C-81A8-F25A798CA87A}" dt="2023-05-21T15:04:32.643" v="880" actId="20577"/>
          <ac:spMkLst>
            <pc:docMk/>
            <pc:sldMk cId="1243187722" sldId="267"/>
            <ac:spMk id="2" creationId="{4670A08A-1575-8151-2BDE-E5EDFAAB539D}"/>
          </ac:spMkLst>
        </pc:spChg>
        <pc:spChg chg="mod ord">
          <ac:chgData name="shikshyaadhikari87@gmail.com" userId="6ecc3e3487aa54ad" providerId="LiveId" clId="{38484182-81BE-C24C-81A8-F25A798CA87A}" dt="2023-05-21T15:08:33.352" v="1233" actId="20577"/>
          <ac:spMkLst>
            <pc:docMk/>
            <pc:sldMk cId="1243187722" sldId="267"/>
            <ac:spMk id="3" creationId="{093A9B9F-D8B1-329A-7B70-46D672508FD7}"/>
          </ac:spMkLst>
        </pc:spChg>
        <pc:spChg chg="del">
          <ac:chgData name="shikshyaadhikari87@gmail.com" userId="6ecc3e3487aa54ad" providerId="LiveId" clId="{38484182-81BE-C24C-81A8-F25A798CA87A}" dt="2023-05-21T15:04:02.790" v="838" actId="700"/>
          <ac:spMkLst>
            <pc:docMk/>
            <pc:sldMk cId="1243187722" sldId="267"/>
            <ac:spMk id="4" creationId="{E789FF9E-F161-D7E1-E087-A1ACF0D2EA7C}"/>
          </ac:spMkLst>
        </pc:spChg>
      </pc:sldChg>
      <pc:sldChg chg="addSp delSp modSp new mod modClrScheme chgLayout">
        <pc:chgData name="shikshyaadhikari87@gmail.com" userId="6ecc3e3487aa54ad" providerId="LiveId" clId="{38484182-81BE-C24C-81A8-F25A798CA87A}" dt="2023-05-21T15:10:40.500" v="1255" actId="14100"/>
        <pc:sldMkLst>
          <pc:docMk/>
          <pc:sldMk cId="322661448" sldId="268"/>
        </pc:sldMkLst>
        <pc:spChg chg="mod ord">
          <ac:chgData name="shikshyaadhikari87@gmail.com" userId="6ecc3e3487aa54ad" providerId="LiveId" clId="{38484182-81BE-C24C-81A8-F25A798CA87A}" dt="2023-05-21T15:10:22.463" v="1252" actId="700"/>
          <ac:spMkLst>
            <pc:docMk/>
            <pc:sldMk cId="322661448" sldId="268"/>
            <ac:spMk id="2" creationId="{F9B37C64-3A67-8A9B-E981-18704F3661C2}"/>
          </ac:spMkLst>
        </pc:spChg>
        <pc:spChg chg="del">
          <ac:chgData name="shikshyaadhikari87@gmail.com" userId="6ecc3e3487aa54ad" providerId="LiveId" clId="{38484182-81BE-C24C-81A8-F25A798CA87A}" dt="2023-05-21T15:10:17.753" v="1251" actId="21"/>
          <ac:spMkLst>
            <pc:docMk/>
            <pc:sldMk cId="322661448" sldId="268"/>
            <ac:spMk id="3" creationId="{B339FF30-6D97-2F40-1F55-B01D9BFD1425}"/>
          </ac:spMkLst>
        </pc:spChg>
        <pc:spChg chg="add mod ord">
          <ac:chgData name="shikshyaadhikari87@gmail.com" userId="6ecc3e3487aa54ad" providerId="LiveId" clId="{38484182-81BE-C24C-81A8-F25A798CA87A}" dt="2023-05-21T15:10:25.305" v="1253" actId="20577"/>
          <ac:spMkLst>
            <pc:docMk/>
            <pc:sldMk cId="322661448" sldId="268"/>
            <ac:spMk id="4" creationId="{6C1DC333-43AA-1930-DAC7-D9FFD155AB9E}"/>
          </ac:spMkLst>
        </pc:spChg>
        <pc:spChg chg="add del mod ord">
          <ac:chgData name="shikshyaadhikari87@gmail.com" userId="6ecc3e3487aa54ad" providerId="LiveId" clId="{38484182-81BE-C24C-81A8-F25A798CA87A}" dt="2023-05-21T15:10:31.835" v="1254" actId="931"/>
          <ac:spMkLst>
            <pc:docMk/>
            <pc:sldMk cId="322661448" sldId="268"/>
            <ac:spMk id="5" creationId="{01F845DE-4F2A-DE10-8A4C-8209BCC5537B}"/>
          </ac:spMkLst>
        </pc:spChg>
        <pc:picChg chg="add mod ord">
          <ac:chgData name="shikshyaadhikari87@gmail.com" userId="6ecc3e3487aa54ad" providerId="LiveId" clId="{38484182-81BE-C24C-81A8-F25A798CA87A}" dt="2023-05-21T15:10:40.500" v="1255" actId="14100"/>
          <ac:picMkLst>
            <pc:docMk/>
            <pc:sldMk cId="322661448" sldId="268"/>
            <ac:picMk id="6" creationId="{7E01D41C-EFEC-7080-7B6D-7E2AF578514C}"/>
          </ac:picMkLst>
        </pc:picChg>
      </pc:sldChg>
      <pc:sldChg chg="addSp delSp modSp new">
        <pc:chgData name="shikshyaadhikari87@gmail.com" userId="6ecc3e3487aa54ad" providerId="LiveId" clId="{38484182-81BE-C24C-81A8-F25A798CA87A}" dt="2023-05-21T15:12:57.559" v="1275" actId="14100"/>
        <pc:sldMkLst>
          <pc:docMk/>
          <pc:sldMk cId="1701819392" sldId="269"/>
        </pc:sldMkLst>
        <pc:spChg chg="mod">
          <ac:chgData name="shikshyaadhikari87@gmail.com" userId="6ecc3e3487aa54ad" providerId="LiveId" clId="{38484182-81BE-C24C-81A8-F25A798CA87A}" dt="2023-05-21T15:10:58.978" v="1272" actId="20577"/>
          <ac:spMkLst>
            <pc:docMk/>
            <pc:sldMk cId="1701819392" sldId="269"/>
            <ac:spMk id="2" creationId="{46E1F380-0F57-2888-6ABB-3BB8DB82C61F}"/>
          </ac:spMkLst>
        </pc:spChg>
        <pc:spChg chg="mod">
          <ac:chgData name="shikshyaadhikari87@gmail.com" userId="6ecc3e3487aa54ad" providerId="LiveId" clId="{38484182-81BE-C24C-81A8-F25A798CA87A}" dt="2023-05-21T15:11:45.165" v="1273" actId="20577"/>
          <ac:spMkLst>
            <pc:docMk/>
            <pc:sldMk cId="1701819392" sldId="269"/>
            <ac:spMk id="3" creationId="{02062F3B-A8AE-B345-5BFE-10FF27E649A2}"/>
          </ac:spMkLst>
        </pc:spChg>
        <pc:spChg chg="del">
          <ac:chgData name="shikshyaadhikari87@gmail.com" userId="6ecc3e3487aa54ad" providerId="LiveId" clId="{38484182-81BE-C24C-81A8-F25A798CA87A}" dt="2023-05-21T15:12:55.429" v="1274" actId="931"/>
          <ac:spMkLst>
            <pc:docMk/>
            <pc:sldMk cId="1701819392" sldId="269"/>
            <ac:spMk id="4" creationId="{57C1EC4F-5088-2E94-7D45-E11E24448017}"/>
          </ac:spMkLst>
        </pc:spChg>
        <pc:picChg chg="add mod ord">
          <ac:chgData name="shikshyaadhikari87@gmail.com" userId="6ecc3e3487aa54ad" providerId="LiveId" clId="{38484182-81BE-C24C-81A8-F25A798CA87A}" dt="2023-05-21T15:12:57.559" v="1275" actId="14100"/>
          <ac:picMkLst>
            <pc:docMk/>
            <pc:sldMk cId="1701819392" sldId="269"/>
            <ac:picMk id="5" creationId="{899BF546-8815-31D1-FA82-6BB49DDC32D5}"/>
          </ac:picMkLst>
        </pc:picChg>
      </pc:sldChg>
      <pc:sldChg chg="addSp delSp modSp new">
        <pc:chgData name="shikshyaadhikari87@gmail.com" userId="6ecc3e3487aa54ad" providerId="LiveId" clId="{38484182-81BE-C24C-81A8-F25A798CA87A}" dt="2023-05-21T15:17:39.686" v="1289" actId="14100"/>
        <pc:sldMkLst>
          <pc:docMk/>
          <pc:sldMk cId="1449043043" sldId="270"/>
        </pc:sldMkLst>
        <pc:spChg chg="mod">
          <ac:chgData name="shikshyaadhikari87@gmail.com" userId="6ecc3e3487aa54ad" providerId="LiveId" clId="{38484182-81BE-C24C-81A8-F25A798CA87A}" dt="2023-05-21T15:13:33.010" v="1285" actId="20577"/>
          <ac:spMkLst>
            <pc:docMk/>
            <pc:sldMk cId="1449043043" sldId="270"/>
            <ac:spMk id="2" creationId="{1AA400A0-17C3-630E-8E07-D3218FD4C6E4}"/>
          </ac:spMkLst>
        </pc:spChg>
        <pc:spChg chg="mod">
          <ac:chgData name="shikshyaadhikari87@gmail.com" userId="6ecc3e3487aa54ad" providerId="LiveId" clId="{38484182-81BE-C24C-81A8-F25A798CA87A}" dt="2023-05-21T15:16:10.136" v="1287" actId="313"/>
          <ac:spMkLst>
            <pc:docMk/>
            <pc:sldMk cId="1449043043" sldId="270"/>
            <ac:spMk id="3" creationId="{7130823C-C019-928A-4128-2C9D1B0B0224}"/>
          </ac:spMkLst>
        </pc:spChg>
        <pc:spChg chg="del">
          <ac:chgData name="shikshyaadhikari87@gmail.com" userId="6ecc3e3487aa54ad" providerId="LiveId" clId="{38484182-81BE-C24C-81A8-F25A798CA87A}" dt="2023-05-21T15:17:36.814" v="1288" actId="931"/>
          <ac:spMkLst>
            <pc:docMk/>
            <pc:sldMk cId="1449043043" sldId="270"/>
            <ac:spMk id="4" creationId="{DF261912-0505-DB01-6A31-882627894460}"/>
          </ac:spMkLst>
        </pc:spChg>
        <pc:picChg chg="add mod ord">
          <ac:chgData name="shikshyaadhikari87@gmail.com" userId="6ecc3e3487aa54ad" providerId="LiveId" clId="{38484182-81BE-C24C-81A8-F25A798CA87A}" dt="2023-05-21T15:17:39.686" v="1289" actId="14100"/>
          <ac:picMkLst>
            <pc:docMk/>
            <pc:sldMk cId="1449043043" sldId="270"/>
            <ac:picMk id="5" creationId="{C77A76A7-36A9-795D-DEC9-E845146BA3D5}"/>
          </ac:picMkLst>
        </pc:picChg>
      </pc:sldChg>
      <pc:sldChg chg="addSp delSp modSp new">
        <pc:chgData name="shikshyaadhikari87@gmail.com" userId="6ecc3e3487aa54ad" providerId="LiveId" clId="{38484182-81BE-C24C-81A8-F25A798CA87A}" dt="2023-05-21T15:19:28.750" v="1303" actId="14100"/>
        <pc:sldMkLst>
          <pc:docMk/>
          <pc:sldMk cId="4191088002" sldId="271"/>
        </pc:sldMkLst>
        <pc:spChg chg="mod">
          <ac:chgData name="shikshyaadhikari87@gmail.com" userId="6ecc3e3487aa54ad" providerId="LiveId" clId="{38484182-81BE-C24C-81A8-F25A798CA87A}" dt="2023-05-21T15:18:01.060" v="1299" actId="20577"/>
          <ac:spMkLst>
            <pc:docMk/>
            <pc:sldMk cId="4191088002" sldId="271"/>
            <ac:spMk id="2" creationId="{E333EBB4-A368-DDFA-0E2B-1295E482FD27}"/>
          </ac:spMkLst>
        </pc:spChg>
        <pc:spChg chg="mod">
          <ac:chgData name="shikshyaadhikari87@gmail.com" userId="6ecc3e3487aa54ad" providerId="LiveId" clId="{38484182-81BE-C24C-81A8-F25A798CA87A}" dt="2023-05-21T15:18:30.287" v="1300" actId="20577"/>
          <ac:spMkLst>
            <pc:docMk/>
            <pc:sldMk cId="4191088002" sldId="271"/>
            <ac:spMk id="3" creationId="{1AA248BF-9FB8-EDBA-B93C-C23D90360739}"/>
          </ac:spMkLst>
        </pc:spChg>
        <pc:spChg chg="del">
          <ac:chgData name="shikshyaadhikari87@gmail.com" userId="6ecc3e3487aa54ad" providerId="LiveId" clId="{38484182-81BE-C24C-81A8-F25A798CA87A}" dt="2023-05-21T15:19:24.973" v="1301" actId="931"/>
          <ac:spMkLst>
            <pc:docMk/>
            <pc:sldMk cId="4191088002" sldId="271"/>
            <ac:spMk id="4" creationId="{9B237EB2-C063-E20B-4C1D-D1117780CE8C}"/>
          </ac:spMkLst>
        </pc:spChg>
        <pc:picChg chg="add mod ord">
          <ac:chgData name="shikshyaadhikari87@gmail.com" userId="6ecc3e3487aa54ad" providerId="LiveId" clId="{38484182-81BE-C24C-81A8-F25A798CA87A}" dt="2023-05-21T15:19:28.750" v="1303" actId="14100"/>
          <ac:picMkLst>
            <pc:docMk/>
            <pc:sldMk cId="4191088002" sldId="271"/>
            <ac:picMk id="5" creationId="{72FADD9E-C18F-EDD8-12F1-21C7D1467C0F}"/>
          </ac:picMkLst>
        </pc:picChg>
      </pc:sldChg>
      <pc:sldChg chg="addSp delSp modSp new">
        <pc:chgData name="shikshyaadhikari87@gmail.com" userId="6ecc3e3487aa54ad" providerId="LiveId" clId="{38484182-81BE-C24C-81A8-F25A798CA87A}" dt="2023-05-21T15:21:39.591" v="1317" actId="931"/>
        <pc:sldMkLst>
          <pc:docMk/>
          <pc:sldMk cId="1552374420" sldId="272"/>
        </pc:sldMkLst>
        <pc:spChg chg="mod">
          <ac:chgData name="shikshyaadhikari87@gmail.com" userId="6ecc3e3487aa54ad" providerId="LiveId" clId="{38484182-81BE-C24C-81A8-F25A798CA87A}" dt="2023-05-21T15:20:31.811" v="1312" actId="20577"/>
          <ac:spMkLst>
            <pc:docMk/>
            <pc:sldMk cId="1552374420" sldId="272"/>
            <ac:spMk id="2" creationId="{99099CC7-74EB-C145-B977-F569913A847C}"/>
          </ac:spMkLst>
        </pc:spChg>
        <pc:spChg chg="mod">
          <ac:chgData name="shikshyaadhikari87@gmail.com" userId="6ecc3e3487aa54ad" providerId="LiveId" clId="{38484182-81BE-C24C-81A8-F25A798CA87A}" dt="2023-05-21T15:21:24.167" v="1316" actId="27636"/>
          <ac:spMkLst>
            <pc:docMk/>
            <pc:sldMk cId="1552374420" sldId="272"/>
            <ac:spMk id="3" creationId="{AE7E5591-3A0A-A7B5-2B3D-8252241CA96C}"/>
          </ac:spMkLst>
        </pc:spChg>
        <pc:spChg chg="del mod">
          <ac:chgData name="shikshyaadhikari87@gmail.com" userId="6ecc3e3487aa54ad" providerId="LiveId" clId="{38484182-81BE-C24C-81A8-F25A798CA87A}" dt="2023-05-21T15:21:39.591" v="1317" actId="931"/>
          <ac:spMkLst>
            <pc:docMk/>
            <pc:sldMk cId="1552374420" sldId="272"/>
            <ac:spMk id="4" creationId="{62FC91C4-C0D3-821A-3C10-24AEE08DB8FE}"/>
          </ac:spMkLst>
        </pc:spChg>
        <pc:picChg chg="add mod ord">
          <ac:chgData name="shikshyaadhikari87@gmail.com" userId="6ecc3e3487aa54ad" providerId="LiveId" clId="{38484182-81BE-C24C-81A8-F25A798CA87A}" dt="2023-05-21T15:21:39.591" v="1317" actId="931"/>
          <ac:picMkLst>
            <pc:docMk/>
            <pc:sldMk cId="1552374420" sldId="272"/>
            <ac:picMk id="5" creationId="{AC8CDF0C-8A9F-32FF-30E7-DCF3D4A57083}"/>
          </ac:picMkLst>
        </pc:picChg>
      </pc:sldChg>
      <pc:sldChg chg="delSp modSp new mod modClrScheme chgLayout">
        <pc:chgData name="shikshyaadhikari87@gmail.com" userId="6ecc3e3487aa54ad" providerId="LiveId" clId="{38484182-81BE-C24C-81A8-F25A798CA87A}" dt="2023-05-21T15:28:30.127" v="1700" actId="20577"/>
        <pc:sldMkLst>
          <pc:docMk/>
          <pc:sldMk cId="2939464651" sldId="273"/>
        </pc:sldMkLst>
        <pc:spChg chg="mod ord">
          <ac:chgData name="shikshyaadhikari87@gmail.com" userId="6ecc3e3487aa54ad" providerId="LiveId" clId="{38484182-81BE-C24C-81A8-F25A798CA87A}" dt="2023-05-21T15:25:43.431" v="1347" actId="20577"/>
          <ac:spMkLst>
            <pc:docMk/>
            <pc:sldMk cId="2939464651" sldId="273"/>
            <ac:spMk id="2" creationId="{087B3AB4-0D4F-EEF2-A8AB-AF5C83136334}"/>
          </ac:spMkLst>
        </pc:spChg>
        <pc:spChg chg="mod ord">
          <ac:chgData name="shikshyaadhikari87@gmail.com" userId="6ecc3e3487aa54ad" providerId="LiveId" clId="{38484182-81BE-C24C-81A8-F25A798CA87A}" dt="2023-05-21T15:28:30.127" v="1700" actId="20577"/>
          <ac:spMkLst>
            <pc:docMk/>
            <pc:sldMk cId="2939464651" sldId="273"/>
            <ac:spMk id="3" creationId="{F6A8B9BA-5560-6091-338F-2C4A568C0BE9}"/>
          </ac:spMkLst>
        </pc:spChg>
        <pc:spChg chg="del">
          <ac:chgData name="shikshyaadhikari87@gmail.com" userId="6ecc3e3487aa54ad" providerId="LiveId" clId="{38484182-81BE-C24C-81A8-F25A798CA87A}" dt="2023-05-21T15:25:23.579" v="1319" actId="700"/>
          <ac:spMkLst>
            <pc:docMk/>
            <pc:sldMk cId="2939464651" sldId="273"/>
            <ac:spMk id="4" creationId="{9EFBEA46-B65D-ADEA-1466-1D014C1DBE2F}"/>
          </ac:spMkLst>
        </pc:spChg>
      </pc:sldChg>
      <pc:sldChg chg="addSp delSp modSp new mod modClrScheme chgLayout">
        <pc:chgData name="shikshyaadhikari87@gmail.com" userId="6ecc3e3487aa54ad" providerId="LiveId" clId="{38484182-81BE-C24C-81A8-F25A798CA87A}" dt="2023-05-21T15:32:40.731" v="1713" actId="1076"/>
        <pc:sldMkLst>
          <pc:docMk/>
          <pc:sldMk cId="237737715" sldId="274"/>
        </pc:sldMkLst>
        <pc:spChg chg="del">
          <ac:chgData name="shikshyaadhikari87@gmail.com" userId="6ecc3e3487aa54ad" providerId="LiveId" clId="{38484182-81BE-C24C-81A8-F25A798CA87A}" dt="2023-05-21T15:32:01.544" v="1702" actId="700"/>
          <ac:spMkLst>
            <pc:docMk/>
            <pc:sldMk cId="237737715" sldId="274"/>
            <ac:spMk id="2" creationId="{FC5718FE-8E8B-C8F6-8F20-D33B9F38368A}"/>
          </ac:spMkLst>
        </pc:spChg>
        <pc:spChg chg="del">
          <ac:chgData name="shikshyaadhikari87@gmail.com" userId="6ecc3e3487aa54ad" providerId="LiveId" clId="{38484182-81BE-C24C-81A8-F25A798CA87A}" dt="2023-05-21T15:32:01.544" v="1702" actId="700"/>
          <ac:spMkLst>
            <pc:docMk/>
            <pc:sldMk cId="237737715" sldId="274"/>
            <ac:spMk id="3" creationId="{7B039662-79EE-A671-48FB-FF2652A21BE5}"/>
          </ac:spMkLst>
        </pc:spChg>
        <pc:picChg chg="add mod">
          <ac:chgData name="shikshyaadhikari87@gmail.com" userId="6ecc3e3487aa54ad" providerId="LiveId" clId="{38484182-81BE-C24C-81A8-F25A798CA87A}" dt="2023-05-21T15:32:40.731" v="1713" actId="1076"/>
          <ac:picMkLst>
            <pc:docMk/>
            <pc:sldMk cId="237737715" sldId="274"/>
            <ac:picMk id="4" creationId="{7848A6CD-F1C0-FD07-2D9F-26B40E0DAAB7}"/>
          </ac:picMkLst>
        </pc:picChg>
      </pc:sldChg>
      <pc:sldChg chg="addSp modSp new del mod modClrScheme chgLayout">
        <pc:chgData name="shikshyaadhikari87@gmail.com" userId="6ecc3e3487aa54ad" providerId="LiveId" clId="{38484182-81BE-C24C-81A8-F25A798CA87A}" dt="2023-05-21T15:33:28.310" v="1718" actId="21"/>
        <pc:sldMkLst>
          <pc:docMk/>
          <pc:sldMk cId="1635615534" sldId="275"/>
        </pc:sldMkLst>
        <pc:spChg chg="add mod">
          <ac:chgData name="shikshyaadhikari87@gmail.com" userId="6ecc3e3487aa54ad" providerId="LiveId" clId="{38484182-81BE-C24C-81A8-F25A798CA87A}" dt="2023-05-21T15:32:57.615" v="1717" actId="20577"/>
          <ac:spMkLst>
            <pc:docMk/>
            <pc:sldMk cId="1635615534" sldId="275"/>
            <ac:spMk id="2" creationId="{9BDC2727-7D3D-AD2B-C232-FA2E9A0E3B95}"/>
          </ac:spMkLst>
        </pc:spChg>
        <pc:spChg chg="add mod">
          <ac:chgData name="shikshyaadhikari87@gmail.com" userId="6ecc3e3487aa54ad" providerId="LiveId" clId="{38484182-81BE-C24C-81A8-F25A798CA87A}" dt="2023-05-21T15:32:46.877" v="1715" actId="700"/>
          <ac:spMkLst>
            <pc:docMk/>
            <pc:sldMk cId="1635615534" sldId="275"/>
            <ac:spMk id="3" creationId="{F6BAB32C-3371-CB4A-6C40-2380F3C529EE}"/>
          </ac:spMkLst>
        </pc:spChg>
      </pc:sldChg>
      <pc:sldChg chg="addSp modSp new">
        <pc:chgData name="shikshyaadhikari87@gmail.com" userId="6ecc3e3487aa54ad" providerId="LiveId" clId="{38484182-81BE-C24C-81A8-F25A798CA87A}" dt="2023-05-21T15:34:37.507" v="1728" actId="14100"/>
        <pc:sldMkLst>
          <pc:docMk/>
          <pc:sldMk cId="2181434128" sldId="275"/>
        </pc:sldMkLst>
        <pc:picChg chg="add mod">
          <ac:chgData name="shikshyaadhikari87@gmail.com" userId="6ecc3e3487aa54ad" providerId="LiveId" clId="{38484182-81BE-C24C-81A8-F25A798CA87A}" dt="2023-05-21T15:34:37.507" v="1728" actId="14100"/>
          <ac:picMkLst>
            <pc:docMk/>
            <pc:sldMk cId="2181434128" sldId="275"/>
            <ac:picMk id="2" creationId="{BFCD71E0-436A-91F7-37BD-E9ADBFCE2966}"/>
          </ac:picMkLst>
        </pc:picChg>
      </pc:sldChg>
      <pc:sldChg chg="addSp modSp new mod modClrScheme chgLayout">
        <pc:chgData name="shikshyaadhikari87@gmail.com" userId="6ecc3e3487aa54ad" providerId="LiveId" clId="{38484182-81BE-C24C-81A8-F25A798CA87A}" dt="2023-05-21T15:36:24.224" v="1741" actId="255"/>
        <pc:sldMkLst>
          <pc:docMk/>
          <pc:sldMk cId="2987221588" sldId="276"/>
        </pc:sldMkLst>
        <pc:spChg chg="add mod">
          <ac:chgData name="shikshyaadhikari87@gmail.com" userId="6ecc3e3487aa54ad" providerId="LiveId" clId="{38484182-81BE-C24C-81A8-F25A798CA87A}" dt="2023-05-21T15:35:31.860" v="1739" actId="20577"/>
          <ac:spMkLst>
            <pc:docMk/>
            <pc:sldMk cId="2987221588" sldId="276"/>
            <ac:spMk id="2" creationId="{A69E59AD-DD70-5206-19DE-45637071E12A}"/>
          </ac:spMkLst>
        </pc:spChg>
        <pc:spChg chg="add mod">
          <ac:chgData name="shikshyaadhikari87@gmail.com" userId="6ecc3e3487aa54ad" providerId="LiveId" clId="{38484182-81BE-C24C-81A8-F25A798CA87A}" dt="2023-05-21T15:36:24.224" v="1741" actId="255"/>
          <ac:spMkLst>
            <pc:docMk/>
            <pc:sldMk cId="2987221588" sldId="276"/>
            <ac:spMk id="3" creationId="{9B0823EB-BA7C-3D46-004C-7756A20360F7}"/>
          </ac:spMkLst>
        </pc:spChg>
      </pc:sldChg>
      <pc:sldChg chg="addSp delSp modSp new mod modClrScheme chgLayout">
        <pc:chgData name="shikshyaadhikari87@gmail.com" userId="6ecc3e3487aa54ad" providerId="LiveId" clId="{38484182-81BE-C24C-81A8-F25A798CA87A}" dt="2023-05-21T15:37:12.257" v="1748" actId="14100"/>
        <pc:sldMkLst>
          <pc:docMk/>
          <pc:sldMk cId="3591004804" sldId="277"/>
        </pc:sldMkLst>
        <pc:spChg chg="del">
          <ac:chgData name="shikshyaadhikari87@gmail.com" userId="6ecc3e3487aa54ad" providerId="LiveId" clId="{38484182-81BE-C24C-81A8-F25A798CA87A}" dt="2023-05-21T15:36:41.548" v="1743" actId="700"/>
          <ac:spMkLst>
            <pc:docMk/>
            <pc:sldMk cId="3591004804" sldId="277"/>
            <ac:spMk id="2" creationId="{605B125D-B395-8466-9227-9644CC9B3A59}"/>
          </ac:spMkLst>
        </pc:spChg>
        <pc:spChg chg="del">
          <ac:chgData name="shikshyaadhikari87@gmail.com" userId="6ecc3e3487aa54ad" providerId="LiveId" clId="{38484182-81BE-C24C-81A8-F25A798CA87A}" dt="2023-05-21T15:36:41.548" v="1743" actId="700"/>
          <ac:spMkLst>
            <pc:docMk/>
            <pc:sldMk cId="3591004804" sldId="277"/>
            <ac:spMk id="3" creationId="{7D9BEC29-CEFD-23A2-450D-FC608344453B}"/>
          </ac:spMkLst>
        </pc:spChg>
        <pc:picChg chg="add mod">
          <ac:chgData name="shikshyaadhikari87@gmail.com" userId="6ecc3e3487aa54ad" providerId="LiveId" clId="{38484182-81BE-C24C-81A8-F25A798CA87A}" dt="2023-05-21T15:37:12.257" v="1748" actId="14100"/>
          <ac:picMkLst>
            <pc:docMk/>
            <pc:sldMk cId="3591004804" sldId="277"/>
            <ac:picMk id="4" creationId="{7DF09BB8-C497-2EC8-901C-C710AF18718B}"/>
          </ac:picMkLst>
        </pc:picChg>
      </pc:sldChg>
      <pc:sldChg chg="addSp modSp new mod modClrScheme chgLayout">
        <pc:chgData name="shikshyaadhikari87@gmail.com" userId="6ecc3e3487aa54ad" providerId="LiveId" clId="{38484182-81BE-C24C-81A8-F25A798CA87A}" dt="2023-05-21T15:38:55.270" v="1767" actId="255"/>
        <pc:sldMkLst>
          <pc:docMk/>
          <pc:sldMk cId="2137948958" sldId="278"/>
        </pc:sldMkLst>
        <pc:spChg chg="add mod">
          <ac:chgData name="shikshyaadhikari87@gmail.com" userId="6ecc3e3487aa54ad" providerId="LiveId" clId="{38484182-81BE-C24C-81A8-F25A798CA87A}" dt="2023-05-21T15:37:46.528" v="1765" actId="20577"/>
          <ac:spMkLst>
            <pc:docMk/>
            <pc:sldMk cId="2137948958" sldId="278"/>
            <ac:spMk id="2" creationId="{0D1CE8DC-1E32-8806-E666-AB55F4452ABC}"/>
          </ac:spMkLst>
        </pc:spChg>
        <pc:spChg chg="add mod">
          <ac:chgData name="shikshyaadhikari87@gmail.com" userId="6ecc3e3487aa54ad" providerId="LiveId" clId="{38484182-81BE-C24C-81A8-F25A798CA87A}" dt="2023-05-21T15:38:55.270" v="1767" actId="255"/>
          <ac:spMkLst>
            <pc:docMk/>
            <pc:sldMk cId="2137948958" sldId="278"/>
            <ac:spMk id="3" creationId="{246AD464-A6FE-0E8F-0BE5-700C890ECB7A}"/>
          </ac:spMkLst>
        </pc:spChg>
      </pc:sldChg>
      <pc:sldChg chg="addSp delSp modSp new mod modClrScheme chgLayout">
        <pc:chgData name="shikshyaadhikari87@gmail.com" userId="6ecc3e3487aa54ad" providerId="LiveId" clId="{38484182-81BE-C24C-81A8-F25A798CA87A}" dt="2023-05-21T15:40:29.237" v="1773" actId="14100"/>
        <pc:sldMkLst>
          <pc:docMk/>
          <pc:sldMk cId="2402900212" sldId="279"/>
        </pc:sldMkLst>
        <pc:spChg chg="del">
          <ac:chgData name="shikshyaadhikari87@gmail.com" userId="6ecc3e3487aa54ad" providerId="LiveId" clId="{38484182-81BE-C24C-81A8-F25A798CA87A}" dt="2023-05-21T15:39:43.779" v="1769" actId="700"/>
          <ac:spMkLst>
            <pc:docMk/>
            <pc:sldMk cId="2402900212" sldId="279"/>
            <ac:spMk id="2" creationId="{4EDDB0E5-DEEA-AD47-C2C9-7B46CB03403A}"/>
          </ac:spMkLst>
        </pc:spChg>
        <pc:spChg chg="del">
          <ac:chgData name="shikshyaadhikari87@gmail.com" userId="6ecc3e3487aa54ad" providerId="LiveId" clId="{38484182-81BE-C24C-81A8-F25A798CA87A}" dt="2023-05-21T15:39:43.779" v="1769" actId="700"/>
          <ac:spMkLst>
            <pc:docMk/>
            <pc:sldMk cId="2402900212" sldId="279"/>
            <ac:spMk id="3" creationId="{2BD200C2-A0C4-D8B7-7E85-534CBC28F02B}"/>
          </ac:spMkLst>
        </pc:spChg>
        <pc:picChg chg="add mod">
          <ac:chgData name="shikshyaadhikari87@gmail.com" userId="6ecc3e3487aa54ad" providerId="LiveId" clId="{38484182-81BE-C24C-81A8-F25A798CA87A}" dt="2023-05-21T15:40:29.237" v="1773" actId="14100"/>
          <ac:picMkLst>
            <pc:docMk/>
            <pc:sldMk cId="2402900212" sldId="279"/>
            <ac:picMk id="4" creationId="{AF1705A6-5BE8-3085-68FA-8A7B0A4E3BB5}"/>
          </ac:picMkLst>
        </pc:picChg>
      </pc:sldChg>
      <pc:sldChg chg="addSp modSp new">
        <pc:chgData name="shikshyaadhikari87@gmail.com" userId="6ecc3e3487aa54ad" providerId="LiveId" clId="{38484182-81BE-C24C-81A8-F25A798CA87A}" dt="2023-05-21T15:41:53.620" v="1781" actId="1076"/>
        <pc:sldMkLst>
          <pc:docMk/>
          <pc:sldMk cId="1756794723" sldId="280"/>
        </pc:sldMkLst>
        <pc:picChg chg="add mod">
          <ac:chgData name="shikshyaadhikari87@gmail.com" userId="6ecc3e3487aa54ad" providerId="LiveId" clId="{38484182-81BE-C24C-81A8-F25A798CA87A}" dt="2023-05-21T15:41:53.620" v="1781" actId="1076"/>
          <ac:picMkLst>
            <pc:docMk/>
            <pc:sldMk cId="1756794723" sldId="280"/>
            <ac:picMk id="2" creationId="{FE44F560-7F13-CC74-2FA3-605D602F0876}"/>
          </ac:picMkLst>
        </pc:picChg>
      </pc:sldChg>
      <pc:sldChg chg="addSp modSp new mod modClrScheme chgLayout">
        <pc:chgData name="shikshyaadhikari87@gmail.com" userId="6ecc3e3487aa54ad" providerId="LiveId" clId="{38484182-81BE-C24C-81A8-F25A798CA87A}" dt="2023-05-21T15:43:36.249" v="1802" actId="255"/>
        <pc:sldMkLst>
          <pc:docMk/>
          <pc:sldMk cId="2079242586" sldId="281"/>
        </pc:sldMkLst>
        <pc:spChg chg="add mod">
          <ac:chgData name="shikshyaadhikari87@gmail.com" userId="6ecc3e3487aa54ad" providerId="LiveId" clId="{38484182-81BE-C24C-81A8-F25A798CA87A}" dt="2023-05-21T15:42:30.198" v="1800" actId="20577"/>
          <ac:spMkLst>
            <pc:docMk/>
            <pc:sldMk cId="2079242586" sldId="281"/>
            <ac:spMk id="2" creationId="{E75BA6A1-00C7-2A34-A2D8-8B46514DD2C4}"/>
          </ac:spMkLst>
        </pc:spChg>
        <pc:spChg chg="add mod">
          <ac:chgData name="shikshyaadhikari87@gmail.com" userId="6ecc3e3487aa54ad" providerId="LiveId" clId="{38484182-81BE-C24C-81A8-F25A798CA87A}" dt="2023-05-21T15:43:36.249" v="1802" actId="255"/>
          <ac:spMkLst>
            <pc:docMk/>
            <pc:sldMk cId="2079242586" sldId="281"/>
            <ac:spMk id="3" creationId="{36093102-712A-3A63-AB59-D933FDA67EF4}"/>
          </ac:spMkLst>
        </pc:spChg>
      </pc:sldChg>
      <pc:sldChg chg="addSp delSp modSp new mod modClrScheme chgLayout">
        <pc:chgData name="shikshyaadhikari87@gmail.com" userId="6ecc3e3487aa54ad" providerId="LiveId" clId="{38484182-81BE-C24C-81A8-F25A798CA87A}" dt="2023-05-21T15:43:57.721" v="1806" actId="1076"/>
        <pc:sldMkLst>
          <pc:docMk/>
          <pc:sldMk cId="3057732759" sldId="282"/>
        </pc:sldMkLst>
        <pc:spChg chg="del">
          <ac:chgData name="shikshyaadhikari87@gmail.com" userId="6ecc3e3487aa54ad" providerId="LiveId" clId="{38484182-81BE-C24C-81A8-F25A798CA87A}" dt="2023-05-21T15:43:43.473" v="1804" actId="700"/>
          <ac:spMkLst>
            <pc:docMk/>
            <pc:sldMk cId="3057732759" sldId="282"/>
            <ac:spMk id="2" creationId="{CEB16C82-CEFC-D60A-E9BF-F934805F7CAA}"/>
          </ac:spMkLst>
        </pc:spChg>
        <pc:spChg chg="del">
          <ac:chgData name="shikshyaadhikari87@gmail.com" userId="6ecc3e3487aa54ad" providerId="LiveId" clId="{38484182-81BE-C24C-81A8-F25A798CA87A}" dt="2023-05-21T15:43:43.473" v="1804" actId="700"/>
          <ac:spMkLst>
            <pc:docMk/>
            <pc:sldMk cId="3057732759" sldId="282"/>
            <ac:spMk id="3" creationId="{70A47725-ACE7-BB8A-33D2-7315E67D63AC}"/>
          </ac:spMkLst>
        </pc:spChg>
        <pc:picChg chg="add mod">
          <ac:chgData name="shikshyaadhikari87@gmail.com" userId="6ecc3e3487aa54ad" providerId="LiveId" clId="{38484182-81BE-C24C-81A8-F25A798CA87A}" dt="2023-05-21T15:43:57.721" v="1806" actId="1076"/>
          <ac:picMkLst>
            <pc:docMk/>
            <pc:sldMk cId="3057732759" sldId="282"/>
            <ac:picMk id="4" creationId="{3DDCE043-BCA2-925A-ABF0-B98A4D372455}"/>
          </ac:picMkLst>
        </pc:picChg>
      </pc:sldChg>
      <pc:sldChg chg="addSp modSp new">
        <pc:chgData name="shikshyaadhikari87@gmail.com" userId="6ecc3e3487aa54ad" providerId="LiveId" clId="{38484182-81BE-C24C-81A8-F25A798CA87A}" dt="2023-05-21T15:45:21.893" v="1811" actId="1076"/>
        <pc:sldMkLst>
          <pc:docMk/>
          <pc:sldMk cId="3963207271" sldId="283"/>
        </pc:sldMkLst>
        <pc:picChg chg="add mod">
          <ac:chgData name="shikshyaadhikari87@gmail.com" userId="6ecc3e3487aa54ad" providerId="LiveId" clId="{38484182-81BE-C24C-81A8-F25A798CA87A}" dt="2023-05-21T15:45:21.893" v="1811" actId="1076"/>
          <ac:picMkLst>
            <pc:docMk/>
            <pc:sldMk cId="3963207271" sldId="283"/>
            <ac:picMk id="2" creationId="{6F5E6203-3EFB-1660-3662-49E30064B595}"/>
          </ac:picMkLst>
        </pc:picChg>
      </pc:sldChg>
      <pc:sldChg chg="addSp modSp new mod modClrScheme chgLayout">
        <pc:chgData name="shikshyaadhikari87@gmail.com" userId="6ecc3e3487aa54ad" providerId="LiveId" clId="{38484182-81BE-C24C-81A8-F25A798CA87A}" dt="2023-05-21T15:47:18.157" v="1864" actId="255"/>
        <pc:sldMkLst>
          <pc:docMk/>
          <pc:sldMk cId="1415928446" sldId="284"/>
        </pc:sldMkLst>
        <pc:spChg chg="add mod ord">
          <ac:chgData name="shikshyaadhikari87@gmail.com" userId="6ecc3e3487aa54ad" providerId="LiveId" clId="{38484182-81BE-C24C-81A8-F25A798CA87A}" dt="2023-05-21T15:46:28.426" v="1862" actId="20577"/>
          <ac:spMkLst>
            <pc:docMk/>
            <pc:sldMk cId="1415928446" sldId="284"/>
            <ac:spMk id="2" creationId="{2DF7D80F-850E-0B1A-9351-396DCF7C7213}"/>
          </ac:spMkLst>
        </pc:spChg>
        <pc:spChg chg="add mod ord">
          <ac:chgData name="shikshyaadhikari87@gmail.com" userId="6ecc3e3487aa54ad" providerId="LiveId" clId="{38484182-81BE-C24C-81A8-F25A798CA87A}" dt="2023-05-21T15:47:18.157" v="1864" actId="255"/>
          <ac:spMkLst>
            <pc:docMk/>
            <pc:sldMk cId="1415928446" sldId="284"/>
            <ac:spMk id="3" creationId="{435664D5-5547-A1C8-1320-177640B67C94}"/>
          </ac:spMkLst>
        </pc:spChg>
      </pc:sldChg>
      <pc:sldChg chg="addSp delSp modSp new mod modClrScheme chgLayout">
        <pc:chgData name="shikshyaadhikari87@gmail.com" userId="6ecc3e3487aa54ad" providerId="LiveId" clId="{38484182-81BE-C24C-81A8-F25A798CA87A}" dt="2023-05-21T15:48:48.422" v="1869" actId="931"/>
        <pc:sldMkLst>
          <pc:docMk/>
          <pc:sldMk cId="4046579988" sldId="285"/>
        </pc:sldMkLst>
        <pc:spChg chg="del mod ord">
          <ac:chgData name="shikshyaadhikari87@gmail.com" userId="6ecc3e3487aa54ad" providerId="LiveId" clId="{38484182-81BE-C24C-81A8-F25A798CA87A}" dt="2023-05-21T15:48:17.858" v="1868" actId="700"/>
          <ac:spMkLst>
            <pc:docMk/>
            <pc:sldMk cId="4046579988" sldId="285"/>
            <ac:spMk id="2" creationId="{6F1984A1-6D28-A0E0-295C-0D2E6721415B}"/>
          </ac:spMkLst>
        </pc:spChg>
        <pc:spChg chg="del mod ord">
          <ac:chgData name="shikshyaadhikari87@gmail.com" userId="6ecc3e3487aa54ad" providerId="LiveId" clId="{38484182-81BE-C24C-81A8-F25A798CA87A}" dt="2023-05-21T15:48:17.858" v="1868" actId="700"/>
          <ac:spMkLst>
            <pc:docMk/>
            <pc:sldMk cId="4046579988" sldId="285"/>
            <ac:spMk id="3" creationId="{5D5C20E1-FE14-6416-8022-456CA1C2A0DD}"/>
          </ac:spMkLst>
        </pc:spChg>
        <pc:spChg chg="add del mod ord">
          <ac:chgData name="shikshyaadhikari87@gmail.com" userId="6ecc3e3487aa54ad" providerId="LiveId" clId="{38484182-81BE-C24C-81A8-F25A798CA87A}" dt="2023-05-21T15:48:17.858" v="1868" actId="700"/>
          <ac:spMkLst>
            <pc:docMk/>
            <pc:sldMk cId="4046579988" sldId="285"/>
            <ac:spMk id="4" creationId="{965E571E-297B-CC00-D093-74ADDAC1913A}"/>
          </ac:spMkLst>
        </pc:spChg>
        <pc:picChg chg="add">
          <ac:chgData name="shikshyaadhikari87@gmail.com" userId="6ecc3e3487aa54ad" providerId="LiveId" clId="{38484182-81BE-C24C-81A8-F25A798CA87A}" dt="2023-05-21T15:48:48.422" v="1869" actId="931"/>
          <ac:picMkLst>
            <pc:docMk/>
            <pc:sldMk cId="4046579988" sldId="285"/>
            <ac:picMk id="5" creationId="{9CFE4A66-4F2F-3E3A-74B0-AC0CB3267013}"/>
          </ac:picMkLst>
        </pc:picChg>
      </pc:sldChg>
      <pc:sldChg chg="addSp modSp new mod modClrScheme chgLayout">
        <pc:chgData name="shikshyaadhikari87@gmail.com" userId="6ecc3e3487aa54ad" providerId="LiveId" clId="{38484182-81BE-C24C-81A8-F25A798CA87A}" dt="2023-05-21T15:54:26.513" v="2178" actId="27636"/>
        <pc:sldMkLst>
          <pc:docMk/>
          <pc:sldMk cId="4211378382" sldId="286"/>
        </pc:sldMkLst>
        <pc:spChg chg="add mod">
          <ac:chgData name="shikshyaadhikari87@gmail.com" userId="6ecc3e3487aa54ad" providerId="LiveId" clId="{38484182-81BE-C24C-81A8-F25A798CA87A}" dt="2023-05-21T15:49:24.512" v="1908" actId="20577"/>
          <ac:spMkLst>
            <pc:docMk/>
            <pc:sldMk cId="4211378382" sldId="286"/>
            <ac:spMk id="2" creationId="{34D13828-E868-303E-FC74-63F4E01F5228}"/>
          </ac:spMkLst>
        </pc:spChg>
        <pc:spChg chg="add mod">
          <ac:chgData name="shikshyaadhikari87@gmail.com" userId="6ecc3e3487aa54ad" providerId="LiveId" clId="{38484182-81BE-C24C-81A8-F25A798CA87A}" dt="2023-05-21T15:54:26.513" v="2178" actId="27636"/>
          <ac:spMkLst>
            <pc:docMk/>
            <pc:sldMk cId="4211378382" sldId="286"/>
            <ac:spMk id="3" creationId="{12FE10E1-CBA6-0103-97A2-29129CA3F03A}"/>
          </ac:spMkLst>
        </pc:spChg>
      </pc:sldChg>
      <pc:sldChg chg="modSp new">
        <pc:chgData name="shikshyaadhikari87@gmail.com" userId="6ecc3e3487aa54ad" providerId="LiveId" clId="{38484182-81BE-C24C-81A8-F25A798CA87A}" dt="2023-05-21T15:57:12.247" v="2451" actId="20577"/>
        <pc:sldMkLst>
          <pc:docMk/>
          <pc:sldMk cId="156818821" sldId="287"/>
        </pc:sldMkLst>
        <pc:spChg chg="mod">
          <ac:chgData name="shikshyaadhikari87@gmail.com" userId="6ecc3e3487aa54ad" providerId="LiveId" clId="{38484182-81BE-C24C-81A8-F25A798CA87A}" dt="2023-05-21T15:54:39.721" v="2183" actId="20577"/>
          <ac:spMkLst>
            <pc:docMk/>
            <pc:sldMk cId="156818821" sldId="287"/>
            <ac:spMk id="2" creationId="{5A9D0FD3-495F-FE56-5C58-59FF92383A0D}"/>
          </ac:spMkLst>
        </pc:spChg>
        <pc:spChg chg="mod">
          <ac:chgData name="shikshyaadhikari87@gmail.com" userId="6ecc3e3487aa54ad" providerId="LiveId" clId="{38484182-81BE-C24C-81A8-F25A798CA87A}" dt="2023-05-21T15:57:12.247" v="2451" actId="20577"/>
          <ac:spMkLst>
            <pc:docMk/>
            <pc:sldMk cId="156818821" sldId="287"/>
            <ac:spMk id="3" creationId="{D2A26173-769B-9130-F3B9-599FB374B8CC}"/>
          </ac:spMkLst>
        </pc:spChg>
      </pc:sldChg>
      <pc:sldChg chg="modSp new">
        <pc:chgData name="shikshyaadhikari87@gmail.com" userId="6ecc3e3487aa54ad" providerId="LiveId" clId="{38484182-81BE-C24C-81A8-F25A798CA87A}" dt="2023-05-21T15:58:12.889" v="2485" actId="255"/>
        <pc:sldMkLst>
          <pc:docMk/>
          <pc:sldMk cId="3947888487" sldId="288"/>
        </pc:sldMkLst>
        <pc:spChg chg="mod">
          <ac:chgData name="shikshyaadhikari87@gmail.com" userId="6ecc3e3487aa54ad" providerId="LiveId" clId="{38484182-81BE-C24C-81A8-F25A798CA87A}" dt="2023-05-21T15:57:34.741" v="2483" actId="20577"/>
          <ac:spMkLst>
            <pc:docMk/>
            <pc:sldMk cId="3947888487" sldId="288"/>
            <ac:spMk id="2" creationId="{FB722109-5202-6E86-EB45-56D6237BC3B1}"/>
          </ac:spMkLst>
        </pc:spChg>
        <pc:spChg chg="mod">
          <ac:chgData name="shikshyaadhikari87@gmail.com" userId="6ecc3e3487aa54ad" providerId="LiveId" clId="{38484182-81BE-C24C-81A8-F25A798CA87A}" dt="2023-05-21T15:58:12.889" v="2485" actId="255"/>
          <ac:spMkLst>
            <pc:docMk/>
            <pc:sldMk cId="3947888487" sldId="288"/>
            <ac:spMk id="3" creationId="{546F931F-6C1B-6E70-F716-BD0AF5B0CF70}"/>
          </ac:spMkLst>
        </pc:spChg>
      </pc:sldChg>
      <pc:sldChg chg="modSp new del">
        <pc:chgData name="shikshyaadhikari87@gmail.com" userId="6ecc3e3487aa54ad" providerId="LiveId" clId="{38484182-81BE-C24C-81A8-F25A798CA87A}" dt="2023-05-21T15:58:48.795" v="2506" actId="21"/>
        <pc:sldMkLst>
          <pc:docMk/>
          <pc:sldMk cId="197216743" sldId="289"/>
        </pc:sldMkLst>
        <pc:spChg chg="mod">
          <ac:chgData name="shikshyaadhikari87@gmail.com" userId="6ecc3e3487aa54ad" providerId="LiveId" clId="{38484182-81BE-C24C-81A8-F25A798CA87A}" dt="2023-05-21T15:58:32.642" v="2505" actId="20577"/>
          <ac:spMkLst>
            <pc:docMk/>
            <pc:sldMk cId="197216743" sldId="289"/>
            <ac:spMk id="2" creationId="{8EF3A9DE-EEDF-A48B-EBF4-6E501CD27E82}"/>
          </ac:spMkLst>
        </pc:spChg>
      </pc:sldChg>
      <pc:sldChg chg="addSp delSp modSp new mod modClrScheme chgLayout">
        <pc:chgData name="shikshyaadhikari87@gmail.com" userId="6ecc3e3487aa54ad" providerId="LiveId" clId="{38484182-81BE-C24C-81A8-F25A798CA87A}" dt="2023-05-21T15:59:57.162" v="2530" actId="931"/>
        <pc:sldMkLst>
          <pc:docMk/>
          <pc:sldMk cId="3906620138" sldId="289"/>
        </pc:sldMkLst>
        <pc:spChg chg="mod ord">
          <ac:chgData name="shikshyaadhikari87@gmail.com" userId="6ecc3e3487aa54ad" providerId="LiveId" clId="{38484182-81BE-C24C-81A8-F25A798CA87A}" dt="2023-05-21T15:59:00.495" v="2526" actId="20577"/>
          <ac:spMkLst>
            <pc:docMk/>
            <pc:sldMk cId="3906620138" sldId="289"/>
            <ac:spMk id="2" creationId="{A15305C4-3DB7-FAF2-A76B-5BC3883FB23F}"/>
          </ac:spMkLst>
        </pc:spChg>
        <pc:spChg chg="mod ord">
          <ac:chgData name="shikshyaadhikari87@gmail.com" userId="6ecc3e3487aa54ad" providerId="LiveId" clId="{38484182-81BE-C24C-81A8-F25A798CA87A}" dt="2023-05-21T15:59:34.739" v="2529" actId="27636"/>
          <ac:spMkLst>
            <pc:docMk/>
            <pc:sldMk cId="3906620138" sldId="289"/>
            <ac:spMk id="3" creationId="{9AE2407A-6012-75B0-DA8F-47AA97DCF932}"/>
          </ac:spMkLst>
        </pc:spChg>
        <pc:spChg chg="add del mod ord">
          <ac:chgData name="shikshyaadhikari87@gmail.com" userId="6ecc3e3487aa54ad" providerId="LiveId" clId="{38484182-81BE-C24C-81A8-F25A798CA87A}" dt="2023-05-21T15:59:57.162" v="2530" actId="931"/>
          <ac:spMkLst>
            <pc:docMk/>
            <pc:sldMk cId="3906620138" sldId="289"/>
            <ac:spMk id="4" creationId="{994B5147-BD2D-C3F3-C44F-D7FE43E1380A}"/>
          </ac:spMkLst>
        </pc:spChg>
        <pc:picChg chg="add mod ord">
          <ac:chgData name="shikshyaadhikari87@gmail.com" userId="6ecc3e3487aa54ad" providerId="LiveId" clId="{38484182-81BE-C24C-81A8-F25A798CA87A}" dt="2023-05-21T15:59:57.162" v="2530" actId="931"/>
          <ac:picMkLst>
            <pc:docMk/>
            <pc:sldMk cId="3906620138" sldId="289"/>
            <ac:picMk id="5" creationId="{54393C2E-0D48-0238-6694-70873D26D86D}"/>
          </ac:picMkLst>
        </pc:picChg>
      </pc:sldChg>
      <pc:sldChg chg="delSp modSp new mod modClrScheme chgLayout">
        <pc:chgData name="shikshyaadhikari87@gmail.com" userId="6ecc3e3487aa54ad" providerId="LiveId" clId="{38484182-81BE-C24C-81A8-F25A798CA87A}" dt="2023-05-21T16:00:09.513" v="2540" actId="20577"/>
        <pc:sldMkLst>
          <pc:docMk/>
          <pc:sldMk cId="378915356" sldId="290"/>
        </pc:sldMkLst>
        <pc:spChg chg="mod ord">
          <ac:chgData name="shikshyaadhikari87@gmail.com" userId="6ecc3e3487aa54ad" providerId="LiveId" clId="{38484182-81BE-C24C-81A8-F25A798CA87A}" dt="2023-05-21T16:00:09.513" v="2540" actId="20577"/>
          <ac:spMkLst>
            <pc:docMk/>
            <pc:sldMk cId="378915356" sldId="290"/>
            <ac:spMk id="2" creationId="{23419A4E-1175-D08F-BDE0-1FF4BDE7009E}"/>
          </ac:spMkLst>
        </pc:spChg>
        <pc:spChg chg="mod ord">
          <ac:chgData name="shikshyaadhikari87@gmail.com" userId="6ecc3e3487aa54ad" providerId="LiveId" clId="{38484182-81BE-C24C-81A8-F25A798CA87A}" dt="2023-05-21T16:00:06.253" v="2532" actId="700"/>
          <ac:spMkLst>
            <pc:docMk/>
            <pc:sldMk cId="378915356" sldId="290"/>
            <ac:spMk id="3" creationId="{360AACA7-ACAE-0A8D-2908-A9A2CB07EA6B}"/>
          </ac:spMkLst>
        </pc:spChg>
        <pc:spChg chg="del">
          <ac:chgData name="shikshyaadhikari87@gmail.com" userId="6ecc3e3487aa54ad" providerId="LiveId" clId="{38484182-81BE-C24C-81A8-F25A798CA87A}" dt="2023-05-21T16:00:06.253" v="2532" actId="700"/>
          <ac:spMkLst>
            <pc:docMk/>
            <pc:sldMk cId="378915356" sldId="290"/>
            <ac:spMk id="4" creationId="{BE8FE610-D819-5FB8-2880-BDF73B81FB9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5/21/2023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5/21/2023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2" Type="http://schemas.openxmlformats.org/officeDocument/2006/relationships/image" Target="../media/image16.jpe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2" Type="http://schemas.openxmlformats.org/officeDocument/2006/relationships/image" Target="../media/image17.jpe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8.jpeg"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2" Type="http://schemas.openxmlformats.org/officeDocument/2006/relationships/image" Target="../media/image19.jpeg"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image" Target="../media/image20.jpeg"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21.jpeg" /><Relationship Id="rId1" Type="http://schemas.openxmlformats.org/officeDocument/2006/relationships/slideLayout" Target="../slideLayouts/slideLayout4.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4.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26155-D6FA-C4B1-EE92-DA51E0555AA8}"/>
              </a:ext>
            </a:extLst>
          </p:cNvPr>
          <p:cNvSpPr>
            <a:spLocks noGrp="1"/>
          </p:cNvSpPr>
          <p:nvPr>
            <p:ph type="ctrTitle"/>
          </p:nvPr>
        </p:nvSpPr>
        <p:spPr/>
        <p:txBody>
          <a:bodyPr/>
          <a:lstStyle/>
          <a:p>
            <a:r>
              <a:rPr lang="en-GB" dirty="0"/>
              <a:t>Presentation of heredity </a:t>
            </a:r>
            <a:endParaRPr lang="en-US" dirty="0"/>
          </a:p>
        </p:txBody>
      </p:sp>
      <p:sp>
        <p:nvSpPr>
          <p:cNvPr id="3" name="Subtitle 2">
            <a:extLst>
              <a:ext uri="{FF2B5EF4-FFF2-40B4-BE49-F238E27FC236}">
                <a16:creationId xmlns:a16="http://schemas.microsoft.com/office/drawing/2014/main" id="{790D0D1E-302F-E736-FCC7-B9FA6B7543C1}"/>
              </a:ext>
            </a:extLst>
          </p:cNvPr>
          <p:cNvSpPr>
            <a:spLocks noGrp="1"/>
          </p:cNvSpPr>
          <p:nvPr>
            <p:ph type="subTitle" idx="1"/>
          </p:nvPr>
        </p:nvSpPr>
        <p:spPr/>
        <p:txBody>
          <a:bodyPr/>
          <a:lstStyle/>
          <a:p>
            <a:r>
              <a:rPr lang="en-GB" dirty="0"/>
              <a:t>Presented by </a:t>
            </a:r>
            <a:r>
              <a:rPr lang="en-GB" dirty="0" err="1"/>
              <a:t>shailaj</a:t>
            </a:r>
            <a:r>
              <a:rPr lang="en-GB" dirty="0"/>
              <a:t> </a:t>
            </a:r>
            <a:r>
              <a:rPr lang="en-GB" dirty="0" err="1"/>
              <a:t>adhikari</a:t>
            </a:r>
            <a:r>
              <a:rPr lang="en-GB" dirty="0"/>
              <a:t> </a:t>
            </a:r>
            <a:endParaRPr lang="en-US" dirty="0"/>
          </a:p>
        </p:txBody>
      </p:sp>
    </p:spTree>
    <p:extLst>
      <p:ext uri="{BB962C8B-B14F-4D97-AF65-F5344CB8AC3E}">
        <p14:creationId xmlns:p14="http://schemas.microsoft.com/office/powerpoint/2010/main" val="1920447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FAAA8-837E-662B-A984-175A55302DC6}"/>
              </a:ext>
            </a:extLst>
          </p:cNvPr>
          <p:cNvSpPr>
            <a:spLocks noGrp="1"/>
          </p:cNvSpPr>
          <p:nvPr>
            <p:ph type="title"/>
          </p:nvPr>
        </p:nvSpPr>
        <p:spPr/>
        <p:txBody>
          <a:bodyPr/>
          <a:lstStyle/>
          <a:p>
            <a:r>
              <a:rPr lang="en-GB" dirty="0"/>
              <a:t>Telophase </a:t>
            </a:r>
            <a:endParaRPr lang="en-US" dirty="0"/>
          </a:p>
        </p:txBody>
      </p:sp>
      <p:sp>
        <p:nvSpPr>
          <p:cNvPr id="3" name="Content Placeholder 2">
            <a:extLst>
              <a:ext uri="{FF2B5EF4-FFF2-40B4-BE49-F238E27FC236}">
                <a16:creationId xmlns:a16="http://schemas.microsoft.com/office/drawing/2014/main" id="{803FD050-862E-648B-C985-AB755E2C7453}"/>
              </a:ext>
            </a:extLst>
          </p:cNvPr>
          <p:cNvSpPr>
            <a:spLocks noGrp="1"/>
          </p:cNvSpPr>
          <p:nvPr>
            <p:ph sz="half" idx="1"/>
          </p:nvPr>
        </p:nvSpPr>
        <p:spPr/>
        <p:txBody>
          <a:bodyPr/>
          <a:lstStyle/>
          <a:p>
            <a:r>
              <a:rPr lang="en-GB" dirty="0"/>
              <a:t>During telophase, a nuclear membrane forms around each set of chromosomes to separate the nuclear DNA from the cytoplasm. The chromosomes begin to uncoil, which makes them diffuse and less compact.</a:t>
            </a:r>
            <a:endParaRPr lang="en-US" dirty="0"/>
          </a:p>
        </p:txBody>
      </p:sp>
      <p:pic>
        <p:nvPicPr>
          <p:cNvPr id="5" name="Picture 5">
            <a:extLst>
              <a:ext uri="{FF2B5EF4-FFF2-40B4-BE49-F238E27FC236}">
                <a16:creationId xmlns:a16="http://schemas.microsoft.com/office/drawing/2014/main" id="{B52D105A-E4C5-758D-3EF1-69BE3664701B}"/>
              </a:ext>
            </a:extLst>
          </p:cNvPr>
          <p:cNvPicPr>
            <a:picLocks noGrp="1" noChangeAspect="1"/>
          </p:cNvPicPr>
          <p:nvPr>
            <p:ph sz="half" idx="2"/>
          </p:nvPr>
        </p:nvPicPr>
        <p:blipFill>
          <a:blip r:embed="rId2"/>
          <a:stretch>
            <a:fillRect/>
          </a:stretch>
        </p:blipFill>
        <p:spPr>
          <a:xfrm>
            <a:off x="6609691" y="2017712"/>
            <a:ext cx="4134978" cy="3826221"/>
          </a:xfrm>
        </p:spPr>
      </p:pic>
    </p:spTree>
    <p:extLst>
      <p:ext uri="{BB962C8B-B14F-4D97-AF65-F5344CB8AC3E}">
        <p14:creationId xmlns:p14="http://schemas.microsoft.com/office/powerpoint/2010/main" val="1657607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B1ED-38D9-4B52-7B03-549E7EA612C2}"/>
              </a:ext>
            </a:extLst>
          </p:cNvPr>
          <p:cNvSpPr>
            <a:spLocks noGrp="1"/>
          </p:cNvSpPr>
          <p:nvPr>
            <p:ph type="title"/>
          </p:nvPr>
        </p:nvSpPr>
        <p:spPr/>
        <p:txBody>
          <a:bodyPr/>
          <a:lstStyle/>
          <a:p>
            <a:r>
              <a:rPr lang="en-GB" dirty="0"/>
              <a:t>Cytokinesis </a:t>
            </a:r>
            <a:endParaRPr lang="en-US" dirty="0"/>
          </a:p>
        </p:txBody>
      </p:sp>
      <p:sp>
        <p:nvSpPr>
          <p:cNvPr id="3" name="Content Placeholder 2">
            <a:extLst>
              <a:ext uri="{FF2B5EF4-FFF2-40B4-BE49-F238E27FC236}">
                <a16:creationId xmlns:a16="http://schemas.microsoft.com/office/drawing/2014/main" id="{8A7CF395-2F10-0124-5D5D-80FB78A82619}"/>
              </a:ext>
            </a:extLst>
          </p:cNvPr>
          <p:cNvSpPr>
            <a:spLocks noGrp="1"/>
          </p:cNvSpPr>
          <p:nvPr>
            <p:ph sz="half" idx="1"/>
          </p:nvPr>
        </p:nvSpPr>
        <p:spPr/>
        <p:txBody>
          <a:bodyPr/>
          <a:lstStyle/>
          <a:p>
            <a:r>
              <a:rPr lang="en-GB" dirty="0"/>
              <a:t>Cytokinesis is the part of the cell division process during which the cytoplasm of a single eukaryotic cell divides into two daughter cells. Cytoplasmic division begins during or after the late stages of nuclear division in mitosis and meiosis. </a:t>
            </a:r>
            <a:endParaRPr lang="en-US" dirty="0"/>
          </a:p>
        </p:txBody>
      </p:sp>
      <p:pic>
        <p:nvPicPr>
          <p:cNvPr id="5" name="Picture 5">
            <a:extLst>
              <a:ext uri="{FF2B5EF4-FFF2-40B4-BE49-F238E27FC236}">
                <a16:creationId xmlns:a16="http://schemas.microsoft.com/office/drawing/2014/main" id="{A35697E3-019C-B539-73B9-F5F35B32552C}"/>
              </a:ext>
            </a:extLst>
          </p:cNvPr>
          <p:cNvPicPr>
            <a:picLocks noGrp="1" noChangeAspect="1"/>
          </p:cNvPicPr>
          <p:nvPr>
            <p:ph sz="half" idx="2"/>
          </p:nvPr>
        </p:nvPicPr>
        <p:blipFill>
          <a:blip r:embed="rId2"/>
          <a:stretch>
            <a:fillRect/>
          </a:stretch>
        </p:blipFill>
        <p:spPr>
          <a:xfrm>
            <a:off x="7015162" y="2017713"/>
            <a:ext cx="3441700" cy="3441700"/>
          </a:xfrm>
        </p:spPr>
      </p:pic>
    </p:spTree>
    <p:extLst>
      <p:ext uri="{BB962C8B-B14F-4D97-AF65-F5344CB8AC3E}">
        <p14:creationId xmlns:p14="http://schemas.microsoft.com/office/powerpoint/2010/main" val="2279882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A08A-1575-8151-2BDE-E5EDFAAB539D}"/>
              </a:ext>
            </a:extLst>
          </p:cNvPr>
          <p:cNvSpPr>
            <a:spLocks noGrp="1"/>
          </p:cNvSpPr>
          <p:nvPr>
            <p:ph type="title"/>
          </p:nvPr>
        </p:nvSpPr>
        <p:spPr/>
        <p:txBody>
          <a:bodyPr/>
          <a:lstStyle/>
          <a:p>
            <a:r>
              <a:rPr lang="en-GB" dirty="0"/>
              <a:t>Significance of mitosis cell division. </a:t>
            </a:r>
            <a:endParaRPr lang="en-US" dirty="0"/>
          </a:p>
        </p:txBody>
      </p:sp>
      <p:sp>
        <p:nvSpPr>
          <p:cNvPr id="3" name="Content Placeholder 2">
            <a:extLst>
              <a:ext uri="{FF2B5EF4-FFF2-40B4-BE49-F238E27FC236}">
                <a16:creationId xmlns:a16="http://schemas.microsoft.com/office/drawing/2014/main" id="{093A9B9F-D8B1-329A-7B70-46D672508FD7}"/>
              </a:ext>
            </a:extLst>
          </p:cNvPr>
          <p:cNvSpPr>
            <a:spLocks noGrp="1"/>
          </p:cNvSpPr>
          <p:nvPr>
            <p:ph idx="1"/>
          </p:nvPr>
        </p:nvSpPr>
        <p:spPr/>
        <p:txBody>
          <a:bodyPr>
            <a:normAutofit/>
          </a:bodyPr>
          <a:lstStyle/>
          <a:p>
            <a:r>
              <a:rPr lang="en-GB" sz="2400" dirty="0"/>
              <a:t>1)mitosis cell division is essential for growth and development of multicellular organisms.</a:t>
            </a:r>
          </a:p>
          <a:p>
            <a:r>
              <a:rPr lang="en-GB" sz="2400" dirty="0"/>
              <a:t>2)the number of chromosomes in the daughter cells remains equal to the number of chromosomes in their mother cells. </a:t>
            </a:r>
          </a:p>
          <a:p>
            <a:r>
              <a:rPr lang="en-GB" sz="2400" dirty="0"/>
              <a:t>Mitosis helps in asexual reproduction like budding. </a:t>
            </a:r>
          </a:p>
          <a:p>
            <a:endParaRPr lang="en-US" sz="2400" dirty="0"/>
          </a:p>
        </p:txBody>
      </p:sp>
    </p:spTree>
    <p:extLst>
      <p:ext uri="{BB962C8B-B14F-4D97-AF65-F5344CB8AC3E}">
        <p14:creationId xmlns:p14="http://schemas.microsoft.com/office/powerpoint/2010/main" val="1243187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7C64-3A67-8A9B-E981-18704F3661C2}"/>
              </a:ext>
            </a:extLst>
          </p:cNvPr>
          <p:cNvSpPr>
            <a:spLocks noGrp="1"/>
          </p:cNvSpPr>
          <p:nvPr>
            <p:ph type="title"/>
          </p:nvPr>
        </p:nvSpPr>
        <p:spPr/>
        <p:txBody>
          <a:bodyPr/>
          <a:lstStyle/>
          <a:p>
            <a:r>
              <a:rPr lang="en-GB" dirty="0"/>
              <a:t>Meiosis cell division </a:t>
            </a:r>
            <a:endParaRPr lang="en-US" dirty="0"/>
          </a:p>
        </p:txBody>
      </p:sp>
      <p:sp>
        <p:nvSpPr>
          <p:cNvPr id="4" name="Content Placeholder 3">
            <a:extLst>
              <a:ext uri="{FF2B5EF4-FFF2-40B4-BE49-F238E27FC236}">
                <a16:creationId xmlns:a16="http://schemas.microsoft.com/office/drawing/2014/main" id="{6C1DC333-43AA-1930-DAC7-D9FFD155AB9E}"/>
              </a:ext>
            </a:extLst>
          </p:cNvPr>
          <p:cNvSpPr>
            <a:spLocks noGrp="1"/>
          </p:cNvSpPr>
          <p:nvPr>
            <p:ph sz="half" idx="1"/>
          </p:nvPr>
        </p:nvSpPr>
        <p:spPr/>
        <p:txBody>
          <a:bodyPr/>
          <a:lstStyle/>
          <a:p>
            <a:r>
              <a:rPr lang="en-GB" dirty="0"/>
              <a:t>Meiosis is a type of cell division that reduces the number of chromosomes in the parent cell by half and produces four gamete cells. This process is required to produce egg and sperm cells for sexual reproduction.</a:t>
            </a:r>
            <a:endParaRPr lang="en-US" dirty="0"/>
          </a:p>
        </p:txBody>
      </p:sp>
      <p:pic>
        <p:nvPicPr>
          <p:cNvPr id="6" name="Picture 6">
            <a:extLst>
              <a:ext uri="{FF2B5EF4-FFF2-40B4-BE49-F238E27FC236}">
                <a16:creationId xmlns:a16="http://schemas.microsoft.com/office/drawing/2014/main" id="{7E01D41C-EFEC-7080-7B6D-7E2AF578514C}"/>
              </a:ext>
            </a:extLst>
          </p:cNvPr>
          <p:cNvPicPr>
            <a:picLocks noGrp="1" noChangeAspect="1"/>
          </p:cNvPicPr>
          <p:nvPr>
            <p:ph sz="half" idx="2"/>
          </p:nvPr>
        </p:nvPicPr>
        <p:blipFill>
          <a:blip r:embed="rId2"/>
          <a:stretch>
            <a:fillRect/>
          </a:stretch>
        </p:blipFill>
        <p:spPr>
          <a:xfrm>
            <a:off x="6514415" y="2017713"/>
            <a:ext cx="3876260" cy="4031312"/>
          </a:xfrm>
        </p:spPr>
      </p:pic>
    </p:spTree>
    <p:extLst>
      <p:ext uri="{BB962C8B-B14F-4D97-AF65-F5344CB8AC3E}">
        <p14:creationId xmlns:p14="http://schemas.microsoft.com/office/powerpoint/2010/main" val="322661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1F380-0F57-2888-6ABB-3BB8DB82C61F}"/>
              </a:ext>
            </a:extLst>
          </p:cNvPr>
          <p:cNvSpPr>
            <a:spLocks noGrp="1"/>
          </p:cNvSpPr>
          <p:nvPr>
            <p:ph type="title"/>
          </p:nvPr>
        </p:nvSpPr>
        <p:spPr/>
        <p:txBody>
          <a:bodyPr/>
          <a:lstStyle/>
          <a:p>
            <a:r>
              <a:rPr lang="en-GB" dirty="0"/>
              <a:t>Prophase </a:t>
            </a:r>
            <a:r>
              <a:rPr lang="en-GB" dirty="0" err="1"/>
              <a:t>i</a:t>
            </a:r>
            <a:endParaRPr lang="en-US" dirty="0"/>
          </a:p>
        </p:txBody>
      </p:sp>
      <p:sp>
        <p:nvSpPr>
          <p:cNvPr id="3" name="Content Placeholder 2">
            <a:extLst>
              <a:ext uri="{FF2B5EF4-FFF2-40B4-BE49-F238E27FC236}">
                <a16:creationId xmlns:a16="http://schemas.microsoft.com/office/drawing/2014/main" id="{02062F3B-A8AE-B345-5BFE-10FF27E649A2}"/>
              </a:ext>
            </a:extLst>
          </p:cNvPr>
          <p:cNvSpPr>
            <a:spLocks noGrp="1"/>
          </p:cNvSpPr>
          <p:nvPr>
            <p:ph sz="half" idx="1"/>
          </p:nvPr>
        </p:nvSpPr>
        <p:spPr/>
        <p:txBody>
          <a:bodyPr/>
          <a:lstStyle/>
          <a:p>
            <a:r>
              <a:rPr lang="en-GB" dirty="0"/>
              <a:t>During prophase I, the complex of DNA and protein known as chromatin condenses to form chromosomes. The pairs of replicated chromosomes are known as sister chromatids, and they remain joined at a central point called the centromere.</a:t>
            </a:r>
            <a:endParaRPr lang="en-US" dirty="0"/>
          </a:p>
        </p:txBody>
      </p:sp>
      <p:pic>
        <p:nvPicPr>
          <p:cNvPr id="5" name="Picture 5">
            <a:extLst>
              <a:ext uri="{FF2B5EF4-FFF2-40B4-BE49-F238E27FC236}">
                <a16:creationId xmlns:a16="http://schemas.microsoft.com/office/drawing/2014/main" id="{899BF546-8815-31D1-FA82-6BB49DDC32D5}"/>
              </a:ext>
            </a:extLst>
          </p:cNvPr>
          <p:cNvPicPr>
            <a:picLocks noGrp="1" noChangeAspect="1"/>
          </p:cNvPicPr>
          <p:nvPr>
            <p:ph sz="half" idx="2"/>
          </p:nvPr>
        </p:nvPicPr>
        <p:blipFill>
          <a:blip r:embed="rId2"/>
          <a:stretch>
            <a:fillRect/>
          </a:stretch>
        </p:blipFill>
        <p:spPr>
          <a:xfrm>
            <a:off x="6191006" y="2017713"/>
            <a:ext cx="4610026" cy="3841688"/>
          </a:xfrm>
        </p:spPr>
      </p:pic>
    </p:spTree>
    <p:extLst>
      <p:ext uri="{BB962C8B-B14F-4D97-AF65-F5344CB8AC3E}">
        <p14:creationId xmlns:p14="http://schemas.microsoft.com/office/powerpoint/2010/main" val="1701819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400A0-17C3-630E-8E07-D3218FD4C6E4}"/>
              </a:ext>
            </a:extLst>
          </p:cNvPr>
          <p:cNvSpPr>
            <a:spLocks noGrp="1"/>
          </p:cNvSpPr>
          <p:nvPr>
            <p:ph type="title"/>
          </p:nvPr>
        </p:nvSpPr>
        <p:spPr/>
        <p:txBody>
          <a:bodyPr/>
          <a:lstStyle/>
          <a:p>
            <a:r>
              <a:rPr lang="en-GB" dirty="0"/>
              <a:t>Metaphase I </a:t>
            </a:r>
            <a:endParaRPr lang="en-US" dirty="0"/>
          </a:p>
        </p:txBody>
      </p:sp>
      <p:sp>
        <p:nvSpPr>
          <p:cNvPr id="3" name="Content Placeholder 2">
            <a:extLst>
              <a:ext uri="{FF2B5EF4-FFF2-40B4-BE49-F238E27FC236}">
                <a16:creationId xmlns:a16="http://schemas.microsoft.com/office/drawing/2014/main" id="{7130823C-C019-928A-4128-2C9D1B0B0224}"/>
              </a:ext>
            </a:extLst>
          </p:cNvPr>
          <p:cNvSpPr>
            <a:spLocks noGrp="1"/>
          </p:cNvSpPr>
          <p:nvPr>
            <p:ph sz="half" idx="1"/>
          </p:nvPr>
        </p:nvSpPr>
        <p:spPr/>
        <p:txBody>
          <a:bodyPr/>
          <a:lstStyle/>
          <a:p>
            <a:r>
              <a:rPr lang="en-GB" dirty="0"/>
              <a:t>Metaphase is a stage during the process of cell division (mitosis or meiosis). Normally, individual chromosomes are spread out in the cell nucleus. During metaphase, the nucleus dissolves and the cell’s chromosomes condense and move together, aligning in the </a:t>
            </a:r>
            <a:r>
              <a:rPr lang="en-GB" dirty="0" err="1"/>
              <a:t>center</a:t>
            </a:r>
            <a:r>
              <a:rPr lang="en-GB" dirty="0"/>
              <a:t> of the dividing cell.</a:t>
            </a:r>
            <a:endParaRPr lang="en-US" dirty="0"/>
          </a:p>
        </p:txBody>
      </p:sp>
      <p:pic>
        <p:nvPicPr>
          <p:cNvPr id="5" name="Picture 5">
            <a:extLst>
              <a:ext uri="{FF2B5EF4-FFF2-40B4-BE49-F238E27FC236}">
                <a16:creationId xmlns:a16="http://schemas.microsoft.com/office/drawing/2014/main" id="{C77A76A7-36A9-795D-DEC9-E845146BA3D5}"/>
              </a:ext>
            </a:extLst>
          </p:cNvPr>
          <p:cNvPicPr>
            <a:picLocks noGrp="1" noChangeAspect="1"/>
          </p:cNvPicPr>
          <p:nvPr>
            <p:ph sz="half" idx="2"/>
          </p:nvPr>
        </p:nvPicPr>
        <p:blipFill>
          <a:blip r:embed="rId2"/>
          <a:stretch>
            <a:fillRect/>
          </a:stretch>
        </p:blipFill>
        <p:spPr>
          <a:xfrm>
            <a:off x="6550143" y="2017712"/>
            <a:ext cx="4030951" cy="3759541"/>
          </a:xfrm>
        </p:spPr>
      </p:pic>
    </p:spTree>
    <p:extLst>
      <p:ext uri="{BB962C8B-B14F-4D97-AF65-F5344CB8AC3E}">
        <p14:creationId xmlns:p14="http://schemas.microsoft.com/office/powerpoint/2010/main" val="14490430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3EBB4-A368-DDFA-0E2B-1295E482FD27}"/>
              </a:ext>
            </a:extLst>
          </p:cNvPr>
          <p:cNvSpPr>
            <a:spLocks noGrp="1"/>
          </p:cNvSpPr>
          <p:nvPr>
            <p:ph type="title"/>
          </p:nvPr>
        </p:nvSpPr>
        <p:spPr/>
        <p:txBody>
          <a:bodyPr/>
          <a:lstStyle/>
          <a:p>
            <a:r>
              <a:rPr lang="en-GB" dirty="0"/>
              <a:t>Anaphase I </a:t>
            </a:r>
            <a:endParaRPr lang="en-US" dirty="0"/>
          </a:p>
        </p:txBody>
      </p:sp>
      <p:sp>
        <p:nvSpPr>
          <p:cNvPr id="3" name="Content Placeholder 2">
            <a:extLst>
              <a:ext uri="{FF2B5EF4-FFF2-40B4-BE49-F238E27FC236}">
                <a16:creationId xmlns:a16="http://schemas.microsoft.com/office/drawing/2014/main" id="{1AA248BF-9FB8-EDBA-B93C-C23D90360739}"/>
              </a:ext>
            </a:extLst>
          </p:cNvPr>
          <p:cNvSpPr>
            <a:spLocks noGrp="1"/>
          </p:cNvSpPr>
          <p:nvPr>
            <p:ph sz="half" idx="1"/>
          </p:nvPr>
        </p:nvSpPr>
        <p:spPr/>
        <p:txBody>
          <a:bodyPr/>
          <a:lstStyle/>
          <a:p>
            <a:r>
              <a:rPr lang="en-GB" dirty="0"/>
              <a:t>Anaphase I begins when homologous chromosomes separate. The nuclear envelope reforms and nucleoli reappear. The chromosomes coil up, the nuclear membrane begins to disintegrate, and the centrosomes begin moving apart. Spindle </a:t>
            </a:r>
            <a:r>
              <a:rPr lang="en-GB" dirty="0" err="1"/>
              <a:t>fibers</a:t>
            </a:r>
            <a:r>
              <a:rPr lang="en-GB" dirty="0"/>
              <a:t> form and sister chromatids align to the equator of the cell.</a:t>
            </a:r>
            <a:endParaRPr lang="en-US" dirty="0"/>
          </a:p>
        </p:txBody>
      </p:sp>
      <p:pic>
        <p:nvPicPr>
          <p:cNvPr id="5" name="Picture 5">
            <a:extLst>
              <a:ext uri="{FF2B5EF4-FFF2-40B4-BE49-F238E27FC236}">
                <a16:creationId xmlns:a16="http://schemas.microsoft.com/office/drawing/2014/main" id="{72FADD9E-C18F-EDD8-12F1-21C7D1467C0F}"/>
              </a:ext>
            </a:extLst>
          </p:cNvPr>
          <p:cNvPicPr>
            <a:picLocks noGrp="1" noChangeAspect="1"/>
          </p:cNvPicPr>
          <p:nvPr>
            <p:ph sz="half" idx="2"/>
          </p:nvPr>
        </p:nvPicPr>
        <p:blipFill>
          <a:blip r:embed="rId2"/>
          <a:stretch>
            <a:fillRect/>
          </a:stretch>
        </p:blipFill>
        <p:spPr>
          <a:xfrm>
            <a:off x="6550144" y="2017712"/>
            <a:ext cx="3746338" cy="3448595"/>
          </a:xfrm>
        </p:spPr>
      </p:pic>
    </p:spTree>
    <p:extLst>
      <p:ext uri="{BB962C8B-B14F-4D97-AF65-F5344CB8AC3E}">
        <p14:creationId xmlns:p14="http://schemas.microsoft.com/office/powerpoint/2010/main" val="4191088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99CC7-74EB-C145-B977-F569913A847C}"/>
              </a:ext>
            </a:extLst>
          </p:cNvPr>
          <p:cNvSpPr>
            <a:spLocks noGrp="1"/>
          </p:cNvSpPr>
          <p:nvPr>
            <p:ph type="title"/>
          </p:nvPr>
        </p:nvSpPr>
        <p:spPr/>
        <p:txBody>
          <a:bodyPr/>
          <a:lstStyle/>
          <a:p>
            <a:r>
              <a:rPr lang="en-GB" dirty="0"/>
              <a:t>Telophase I </a:t>
            </a:r>
            <a:endParaRPr lang="en-US" dirty="0"/>
          </a:p>
        </p:txBody>
      </p:sp>
      <p:sp>
        <p:nvSpPr>
          <p:cNvPr id="3" name="Content Placeholder 2">
            <a:extLst>
              <a:ext uri="{FF2B5EF4-FFF2-40B4-BE49-F238E27FC236}">
                <a16:creationId xmlns:a16="http://schemas.microsoft.com/office/drawing/2014/main" id="{AE7E5591-3A0A-A7B5-2B3D-8252241CA96C}"/>
              </a:ext>
            </a:extLst>
          </p:cNvPr>
          <p:cNvSpPr>
            <a:spLocks noGrp="1"/>
          </p:cNvSpPr>
          <p:nvPr>
            <p:ph sz="half" idx="1"/>
          </p:nvPr>
        </p:nvSpPr>
        <p:spPr/>
        <p:txBody>
          <a:bodyPr>
            <a:normAutofit lnSpcReduction="10000"/>
          </a:bodyPr>
          <a:lstStyle/>
          <a:p>
            <a:r>
              <a:rPr lang="en-GB" b="1" dirty="0"/>
              <a:t>During telophase I, the chromosomes are enclosed in nuclei. The cell now undergoes a process called cytokinesis that divides the cytoplasm of the original cell into two daughter cells. Each daughter cell is haploid and has only one set of chromosomes, or half the total number of chromosomes of the original cell.</a:t>
            </a:r>
            <a:endParaRPr lang="en-US" b="1" dirty="0"/>
          </a:p>
        </p:txBody>
      </p:sp>
      <p:pic>
        <p:nvPicPr>
          <p:cNvPr id="5" name="Picture 5">
            <a:extLst>
              <a:ext uri="{FF2B5EF4-FFF2-40B4-BE49-F238E27FC236}">
                <a16:creationId xmlns:a16="http://schemas.microsoft.com/office/drawing/2014/main" id="{AC8CDF0C-8A9F-32FF-30E7-DCF3D4A57083}"/>
              </a:ext>
            </a:extLst>
          </p:cNvPr>
          <p:cNvPicPr>
            <a:picLocks noGrp="1" noChangeAspect="1"/>
          </p:cNvPicPr>
          <p:nvPr>
            <p:ph sz="half" idx="2"/>
          </p:nvPr>
        </p:nvPicPr>
        <p:blipFill>
          <a:blip r:embed="rId2"/>
          <a:stretch>
            <a:fillRect/>
          </a:stretch>
        </p:blipFill>
        <p:spPr>
          <a:xfrm>
            <a:off x="6666393" y="2017713"/>
            <a:ext cx="4139238" cy="3441700"/>
          </a:xfrm>
        </p:spPr>
      </p:pic>
    </p:spTree>
    <p:extLst>
      <p:ext uri="{BB962C8B-B14F-4D97-AF65-F5344CB8AC3E}">
        <p14:creationId xmlns:p14="http://schemas.microsoft.com/office/powerpoint/2010/main" val="1552374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B3AB4-0D4F-EEF2-A8AB-AF5C83136334}"/>
              </a:ext>
            </a:extLst>
          </p:cNvPr>
          <p:cNvSpPr>
            <a:spLocks noGrp="1"/>
          </p:cNvSpPr>
          <p:nvPr>
            <p:ph type="title"/>
          </p:nvPr>
        </p:nvSpPr>
        <p:spPr/>
        <p:txBody>
          <a:bodyPr/>
          <a:lstStyle/>
          <a:p>
            <a:r>
              <a:rPr lang="en-GB" dirty="0"/>
              <a:t>Significance of meiosis </a:t>
            </a:r>
            <a:endParaRPr lang="en-US" dirty="0"/>
          </a:p>
        </p:txBody>
      </p:sp>
      <p:sp>
        <p:nvSpPr>
          <p:cNvPr id="3" name="Content Placeholder 2">
            <a:extLst>
              <a:ext uri="{FF2B5EF4-FFF2-40B4-BE49-F238E27FC236}">
                <a16:creationId xmlns:a16="http://schemas.microsoft.com/office/drawing/2014/main" id="{F6A8B9BA-5560-6091-338F-2C4A568C0BE9}"/>
              </a:ext>
            </a:extLst>
          </p:cNvPr>
          <p:cNvSpPr>
            <a:spLocks noGrp="1"/>
          </p:cNvSpPr>
          <p:nvPr>
            <p:ph idx="1"/>
          </p:nvPr>
        </p:nvSpPr>
        <p:spPr/>
        <p:txBody>
          <a:bodyPr/>
          <a:lstStyle/>
          <a:p>
            <a:r>
              <a:rPr lang="en-GB" dirty="0"/>
              <a:t>Meiosis maintains a definite and constant number of chromosomes into daughter cells exactly equal as the mother cell</a:t>
            </a:r>
          </a:p>
          <a:p>
            <a:r>
              <a:rPr lang="en-GB" dirty="0"/>
              <a:t>It causes the genetic variation among the species </a:t>
            </a:r>
          </a:p>
          <a:p>
            <a:r>
              <a:rPr lang="en-GB" dirty="0"/>
              <a:t>It has a role in evolution </a:t>
            </a:r>
          </a:p>
          <a:p>
            <a:r>
              <a:rPr lang="en-GB" dirty="0"/>
              <a:t>It helps to form a haploid gametes or spores which are essential in reproduction </a:t>
            </a:r>
          </a:p>
          <a:p>
            <a:endParaRPr lang="en-GB" dirty="0"/>
          </a:p>
          <a:p>
            <a:endParaRPr lang="en-US" dirty="0"/>
          </a:p>
        </p:txBody>
      </p:sp>
    </p:spTree>
    <p:extLst>
      <p:ext uri="{BB962C8B-B14F-4D97-AF65-F5344CB8AC3E}">
        <p14:creationId xmlns:p14="http://schemas.microsoft.com/office/powerpoint/2010/main" val="2939464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848A6CD-F1C0-FD07-2D9F-26B40E0DAAB7}"/>
              </a:ext>
            </a:extLst>
          </p:cNvPr>
          <p:cNvPicPr>
            <a:picLocks noChangeAspect="1"/>
          </p:cNvPicPr>
          <p:nvPr/>
        </p:nvPicPr>
        <p:blipFill>
          <a:blip r:embed="rId2"/>
          <a:stretch>
            <a:fillRect/>
          </a:stretch>
        </p:blipFill>
        <p:spPr>
          <a:xfrm>
            <a:off x="912340" y="323373"/>
            <a:ext cx="9875217" cy="5782296"/>
          </a:xfrm>
          <a:prstGeom prst="rect">
            <a:avLst/>
          </a:prstGeom>
        </p:spPr>
      </p:pic>
    </p:spTree>
    <p:extLst>
      <p:ext uri="{BB962C8B-B14F-4D97-AF65-F5344CB8AC3E}">
        <p14:creationId xmlns:p14="http://schemas.microsoft.com/office/powerpoint/2010/main" val="237737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8B162-9597-6874-03BD-9943ABC6C897}"/>
              </a:ext>
            </a:extLst>
          </p:cNvPr>
          <p:cNvSpPr>
            <a:spLocks noGrp="1"/>
          </p:cNvSpPr>
          <p:nvPr>
            <p:ph type="title"/>
          </p:nvPr>
        </p:nvSpPr>
        <p:spPr/>
        <p:txBody>
          <a:bodyPr/>
          <a:lstStyle/>
          <a:p>
            <a:r>
              <a:rPr lang="en-GB" dirty="0"/>
              <a:t>Introduction </a:t>
            </a:r>
            <a:endParaRPr lang="en-US" dirty="0"/>
          </a:p>
        </p:txBody>
      </p:sp>
      <p:sp>
        <p:nvSpPr>
          <p:cNvPr id="3" name="Content Placeholder 2">
            <a:extLst>
              <a:ext uri="{FF2B5EF4-FFF2-40B4-BE49-F238E27FC236}">
                <a16:creationId xmlns:a16="http://schemas.microsoft.com/office/drawing/2014/main" id="{0B4EC26B-F209-238A-06A3-35B40932FC67}"/>
              </a:ext>
            </a:extLst>
          </p:cNvPr>
          <p:cNvSpPr>
            <a:spLocks noGrp="1"/>
          </p:cNvSpPr>
          <p:nvPr>
            <p:ph idx="1"/>
          </p:nvPr>
        </p:nvSpPr>
        <p:spPr/>
        <p:txBody>
          <a:bodyPr>
            <a:normAutofit/>
          </a:bodyPr>
          <a:lstStyle/>
          <a:p>
            <a:r>
              <a:rPr lang="en-GB" sz="2800" dirty="0"/>
              <a:t>Heredity is the mechanism by which characteristics, resemblances, and differences are passed down from one generation to the next. Gene is the unit of heredity. Genetics is the study of heredity in biology. Gregor Mendel proposed the laws of inheritance.</a:t>
            </a:r>
            <a:endParaRPr lang="en-US" sz="2800" dirty="0"/>
          </a:p>
        </p:txBody>
      </p:sp>
    </p:spTree>
    <p:extLst>
      <p:ext uri="{BB962C8B-B14F-4D97-AF65-F5344CB8AC3E}">
        <p14:creationId xmlns:p14="http://schemas.microsoft.com/office/powerpoint/2010/main" val="500833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BFCD71E0-436A-91F7-37BD-E9ADBFCE2966}"/>
              </a:ext>
            </a:extLst>
          </p:cNvPr>
          <p:cNvPicPr>
            <a:picLocks noChangeAspect="1"/>
          </p:cNvPicPr>
          <p:nvPr/>
        </p:nvPicPr>
        <p:blipFill>
          <a:blip r:embed="rId2"/>
          <a:stretch>
            <a:fillRect/>
          </a:stretch>
        </p:blipFill>
        <p:spPr>
          <a:xfrm>
            <a:off x="2074212" y="1"/>
            <a:ext cx="8296848" cy="6770148"/>
          </a:xfrm>
          <a:prstGeom prst="rect">
            <a:avLst/>
          </a:prstGeom>
        </p:spPr>
      </p:pic>
    </p:spTree>
    <p:extLst>
      <p:ext uri="{BB962C8B-B14F-4D97-AF65-F5344CB8AC3E}">
        <p14:creationId xmlns:p14="http://schemas.microsoft.com/office/powerpoint/2010/main" val="2181434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59AD-DD70-5206-19DE-45637071E12A}"/>
              </a:ext>
            </a:extLst>
          </p:cNvPr>
          <p:cNvSpPr>
            <a:spLocks noGrp="1"/>
          </p:cNvSpPr>
          <p:nvPr>
            <p:ph type="title"/>
          </p:nvPr>
        </p:nvSpPr>
        <p:spPr/>
        <p:txBody>
          <a:bodyPr/>
          <a:lstStyle/>
          <a:p>
            <a:r>
              <a:rPr lang="en-GB" dirty="0"/>
              <a:t>Chromosome </a:t>
            </a:r>
            <a:endParaRPr lang="en-US" dirty="0"/>
          </a:p>
        </p:txBody>
      </p:sp>
      <p:sp>
        <p:nvSpPr>
          <p:cNvPr id="3" name="Content Placeholder 2">
            <a:extLst>
              <a:ext uri="{FF2B5EF4-FFF2-40B4-BE49-F238E27FC236}">
                <a16:creationId xmlns:a16="http://schemas.microsoft.com/office/drawing/2014/main" id="{9B0823EB-BA7C-3D46-004C-7756A20360F7}"/>
              </a:ext>
            </a:extLst>
          </p:cNvPr>
          <p:cNvSpPr>
            <a:spLocks noGrp="1"/>
          </p:cNvSpPr>
          <p:nvPr>
            <p:ph idx="1"/>
          </p:nvPr>
        </p:nvSpPr>
        <p:spPr/>
        <p:txBody>
          <a:bodyPr>
            <a:normAutofit/>
          </a:bodyPr>
          <a:lstStyle/>
          <a:p>
            <a:r>
              <a:rPr lang="en-GB" sz="2400" dirty="0"/>
              <a:t>Chromosomes are thread-like structures located inside the nucleus of animal and plant cells. Each chromosome is made of protein and a single molecule of deoxyribonucleic acid (DNA). Passed from parents to offspring, DNA contains the specific instructions that make each type of living creature unique.</a:t>
            </a:r>
            <a:endParaRPr lang="en-US" sz="2400" dirty="0"/>
          </a:p>
        </p:txBody>
      </p:sp>
    </p:spTree>
    <p:extLst>
      <p:ext uri="{BB962C8B-B14F-4D97-AF65-F5344CB8AC3E}">
        <p14:creationId xmlns:p14="http://schemas.microsoft.com/office/powerpoint/2010/main" val="2987221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7DF09BB8-C497-2EC8-901C-C710AF18718B}"/>
              </a:ext>
            </a:extLst>
          </p:cNvPr>
          <p:cNvPicPr>
            <a:picLocks noChangeAspect="1"/>
          </p:cNvPicPr>
          <p:nvPr/>
        </p:nvPicPr>
        <p:blipFill>
          <a:blip r:embed="rId2"/>
          <a:stretch>
            <a:fillRect/>
          </a:stretch>
        </p:blipFill>
        <p:spPr>
          <a:xfrm>
            <a:off x="1189021" y="263058"/>
            <a:ext cx="10154037" cy="6039811"/>
          </a:xfrm>
          <a:prstGeom prst="rect">
            <a:avLst/>
          </a:prstGeom>
        </p:spPr>
      </p:pic>
    </p:spTree>
    <p:extLst>
      <p:ext uri="{BB962C8B-B14F-4D97-AF65-F5344CB8AC3E}">
        <p14:creationId xmlns:p14="http://schemas.microsoft.com/office/powerpoint/2010/main" val="3591004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CE8DC-1E32-8806-E666-AB55F4452ABC}"/>
              </a:ext>
            </a:extLst>
          </p:cNvPr>
          <p:cNvSpPr>
            <a:spLocks noGrp="1"/>
          </p:cNvSpPr>
          <p:nvPr>
            <p:ph type="title"/>
          </p:nvPr>
        </p:nvSpPr>
        <p:spPr/>
        <p:txBody>
          <a:bodyPr/>
          <a:lstStyle/>
          <a:p>
            <a:r>
              <a:rPr lang="en-GB" dirty="0"/>
              <a:t>Nucleic acid</a:t>
            </a:r>
            <a:endParaRPr lang="en-US" dirty="0"/>
          </a:p>
        </p:txBody>
      </p:sp>
      <p:sp>
        <p:nvSpPr>
          <p:cNvPr id="3" name="Content Placeholder 2">
            <a:extLst>
              <a:ext uri="{FF2B5EF4-FFF2-40B4-BE49-F238E27FC236}">
                <a16:creationId xmlns:a16="http://schemas.microsoft.com/office/drawing/2014/main" id="{246AD464-A6FE-0E8F-0BE5-700C890ECB7A}"/>
              </a:ext>
            </a:extLst>
          </p:cNvPr>
          <p:cNvSpPr>
            <a:spLocks noGrp="1"/>
          </p:cNvSpPr>
          <p:nvPr>
            <p:ph idx="1"/>
          </p:nvPr>
        </p:nvSpPr>
        <p:spPr/>
        <p:txBody>
          <a:bodyPr>
            <a:normAutofit/>
          </a:bodyPr>
          <a:lstStyle/>
          <a:p>
            <a:r>
              <a:rPr lang="en-GB" sz="2400" dirty="0"/>
              <a:t>Nucleic acids are biopolymers, macromolecules, essential to all known forms of life. They are composed of nucleotides, which are the monomer components: a 5-carbon sugar, a phosphate group and a nitrogenous base. The two main classes of nucleic acids are deoxyribonucleic acid and ribonucleic acid</a:t>
            </a:r>
            <a:endParaRPr lang="en-US" sz="2400" dirty="0"/>
          </a:p>
        </p:txBody>
      </p:sp>
    </p:spTree>
    <p:extLst>
      <p:ext uri="{BB962C8B-B14F-4D97-AF65-F5344CB8AC3E}">
        <p14:creationId xmlns:p14="http://schemas.microsoft.com/office/powerpoint/2010/main" val="21379489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AF1705A6-5BE8-3085-68FA-8A7B0A4E3BB5}"/>
              </a:ext>
            </a:extLst>
          </p:cNvPr>
          <p:cNvPicPr>
            <a:picLocks noChangeAspect="1"/>
          </p:cNvPicPr>
          <p:nvPr/>
        </p:nvPicPr>
        <p:blipFill>
          <a:blip r:embed="rId2"/>
          <a:stretch>
            <a:fillRect/>
          </a:stretch>
        </p:blipFill>
        <p:spPr>
          <a:xfrm>
            <a:off x="1717348" y="198156"/>
            <a:ext cx="8674812" cy="5940177"/>
          </a:xfrm>
          <a:prstGeom prst="rect">
            <a:avLst/>
          </a:prstGeom>
        </p:spPr>
      </p:pic>
    </p:spTree>
    <p:extLst>
      <p:ext uri="{BB962C8B-B14F-4D97-AF65-F5344CB8AC3E}">
        <p14:creationId xmlns:p14="http://schemas.microsoft.com/office/powerpoint/2010/main" val="2402900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E44F560-7F13-CC74-2FA3-605D602F0876}"/>
              </a:ext>
            </a:extLst>
          </p:cNvPr>
          <p:cNvPicPr>
            <a:picLocks noChangeAspect="1"/>
          </p:cNvPicPr>
          <p:nvPr/>
        </p:nvPicPr>
        <p:blipFill>
          <a:blip r:embed="rId2"/>
          <a:stretch>
            <a:fillRect/>
          </a:stretch>
        </p:blipFill>
        <p:spPr>
          <a:xfrm>
            <a:off x="1667309" y="-190549"/>
            <a:ext cx="8265089" cy="6762725"/>
          </a:xfrm>
          <a:prstGeom prst="rect">
            <a:avLst/>
          </a:prstGeom>
        </p:spPr>
      </p:pic>
    </p:spTree>
    <p:extLst>
      <p:ext uri="{BB962C8B-B14F-4D97-AF65-F5344CB8AC3E}">
        <p14:creationId xmlns:p14="http://schemas.microsoft.com/office/powerpoint/2010/main" val="1756794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BA6A1-00C7-2A34-A2D8-8B46514DD2C4}"/>
              </a:ext>
            </a:extLst>
          </p:cNvPr>
          <p:cNvSpPr>
            <a:spLocks noGrp="1"/>
          </p:cNvSpPr>
          <p:nvPr>
            <p:ph type="title"/>
          </p:nvPr>
        </p:nvSpPr>
        <p:spPr/>
        <p:txBody>
          <a:bodyPr/>
          <a:lstStyle/>
          <a:p>
            <a:r>
              <a:rPr lang="en-GB" dirty="0"/>
              <a:t>Structure of chromosomes. </a:t>
            </a:r>
            <a:endParaRPr lang="en-US" dirty="0"/>
          </a:p>
        </p:txBody>
      </p:sp>
      <p:sp>
        <p:nvSpPr>
          <p:cNvPr id="3" name="Content Placeholder 2">
            <a:extLst>
              <a:ext uri="{FF2B5EF4-FFF2-40B4-BE49-F238E27FC236}">
                <a16:creationId xmlns:a16="http://schemas.microsoft.com/office/drawing/2014/main" id="{36093102-712A-3A63-AB59-D933FDA67EF4}"/>
              </a:ext>
            </a:extLst>
          </p:cNvPr>
          <p:cNvSpPr>
            <a:spLocks noGrp="1"/>
          </p:cNvSpPr>
          <p:nvPr>
            <p:ph idx="1"/>
          </p:nvPr>
        </p:nvSpPr>
        <p:spPr/>
        <p:txBody>
          <a:bodyPr>
            <a:normAutofit/>
          </a:bodyPr>
          <a:lstStyle/>
          <a:p>
            <a:r>
              <a:rPr lang="en-GB" sz="2400" dirty="0"/>
              <a:t>Chromosomes are composed of DNA and proteins packed tightly to form long chromatin </a:t>
            </a:r>
            <a:r>
              <a:rPr lang="en-GB" sz="2400" dirty="0" err="1"/>
              <a:t>fibers</a:t>
            </a:r>
            <a:r>
              <a:rPr lang="en-GB" sz="2400" dirty="0"/>
              <a:t>. Chromosomes house genes responsible for the inheritance of traits and guidance of life processes. Chromosome structure consists of a long arm region and a short arm region connected at a central region known as a centromere.</a:t>
            </a:r>
            <a:endParaRPr lang="en-US" sz="2400" dirty="0"/>
          </a:p>
        </p:txBody>
      </p:sp>
    </p:spTree>
    <p:extLst>
      <p:ext uri="{BB962C8B-B14F-4D97-AF65-F5344CB8AC3E}">
        <p14:creationId xmlns:p14="http://schemas.microsoft.com/office/powerpoint/2010/main" val="2079242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3DDCE043-BCA2-925A-ABF0-B98A4D372455}"/>
              </a:ext>
            </a:extLst>
          </p:cNvPr>
          <p:cNvPicPr>
            <a:picLocks noChangeAspect="1"/>
          </p:cNvPicPr>
          <p:nvPr/>
        </p:nvPicPr>
        <p:blipFill>
          <a:blip r:embed="rId2"/>
          <a:stretch>
            <a:fillRect/>
          </a:stretch>
        </p:blipFill>
        <p:spPr>
          <a:xfrm>
            <a:off x="2172392" y="505297"/>
            <a:ext cx="7251748" cy="5418667"/>
          </a:xfrm>
          <a:prstGeom prst="rect">
            <a:avLst/>
          </a:prstGeom>
        </p:spPr>
      </p:pic>
    </p:spTree>
    <p:extLst>
      <p:ext uri="{BB962C8B-B14F-4D97-AF65-F5344CB8AC3E}">
        <p14:creationId xmlns:p14="http://schemas.microsoft.com/office/powerpoint/2010/main" val="3057732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F5E6203-3EFB-1660-3662-49E30064B595}"/>
              </a:ext>
            </a:extLst>
          </p:cNvPr>
          <p:cNvPicPr>
            <a:picLocks noChangeAspect="1"/>
          </p:cNvPicPr>
          <p:nvPr/>
        </p:nvPicPr>
        <p:blipFill>
          <a:blip r:embed="rId2"/>
          <a:stretch>
            <a:fillRect/>
          </a:stretch>
        </p:blipFill>
        <p:spPr>
          <a:xfrm>
            <a:off x="1398054" y="739232"/>
            <a:ext cx="8472571" cy="4884053"/>
          </a:xfrm>
          <a:prstGeom prst="rect">
            <a:avLst/>
          </a:prstGeom>
        </p:spPr>
      </p:pic>
    </p:spTree>
    <p:extLst>
      <p:ext uri="{BB962C8B-B14F-4D97-AF65-F5344CB8AC3E}">
        <p14:creationId xmlns:p14="http://schemas.microsoft.com/office/powerpoint/2010/main" val="3963207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7D80F-850E-0B1A-9351-396DCF7C7213}"/>
              </a:ext>
            </a:extLst>
          </p:cNvPr>
          <p:cNvSpPr>
            <a:spLocks noGrp="1"/>
          </p:cNvSpPr>
          <p:nvPr>
            <p:ph type="title"/>
          </p:nvPr>
        </p:nvSpPr>
        <p:spPr/>
        <p:txBody>
          <a:bodyPr/>
          <a:lstStyle/>
          <a:p>
            <a:r>
              <a:rPr lang="en-GB" dirty="0"/>
              <a:t>Autosomes and sex chromosomes of humans</a:t>
            </a:r>
            <a:endParaRPr lang="en-US" dirty="0"/>
          </a:p>
        </p:txBody>
      </p:sp>
      <p:sp>
        <p:nvSpPr>
          <p:cNvPr id="3" name="Subtitle 2">
            <a:extLst>
              <a:ext uri="{FF2B5EF4-FFF2-40B4-BE49-F238E27FC236}">
                <a16:creationId xmlns:a16="http://schemas.microsoft.com/office/drawing/2014/main" id="{435664D5-5547-A1C8-1320-177640B67C94}"/>
              </a:ext>
            </a:extLst>
          </p:cNvPr>
          <p:cNvSpPr>
            <a:spLocks noGrp="1"/>
          </p:cNvSpPr>
          <p:nvPr>
            <p:ph idx="1"/>
          </p:nvPr>
        </p:nvSpPr>
        <p:spPr/>
        <p:txBody>
          <a:bodyPr>
            <a:normAutofit/>
          </a:bodyPr>
          <a:lstStyle/>
          <a:p>
            <a:r>
              <a:rPr lang="en-GB" sz="2400" dirty="0"/>
              <a:t>An autosome is one of the numbered chromosomes, as opposed to the sex chromosomes. Humans have 22 pairs of autosomes and one pair of sex chromosomes (XX or XY). Autosomes are numbered roughly in relation to their sizes.</a:t>
            </a:r>
            <a:endParaRPr lang="en-US" sz="2400" dirty="0"/>
          </a:p>
        </p:txBody>
      </p:sp>
    </p:spTree>
    <p:extLst>
      <p:ext uri="{BB962C8B-B14F-4D97-AF65-F5344CB8AC3E}">
        <p14:creationId xmlns:p14="http://schemas.microsoft.com/office/powerpoint/2010/main" val="1415928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6A3F6-F97A-4CD3-71EE-72B6F496BFF8}"/>
              </a:ext>
            </a:extLst>
          </p:cNvPr>
          <p:cNvSpPr>
            <a:spLocks noGrp="1"/>
          </p:cNvSpPr>
          <p:nvPr>
            <p:ph type="title"/>
          </p:nvPr>
        </p:nvSpPr>
        <p:spPr/>
        <p:txBody>
          <a:bodyPr/>
          <a:lstStyle/>
          <a:p>
            <a:r>
              <a:rPr lang="en-GB" dirty="0"/>
              <a:t>Cell division </a:t>
            </a:r>
            <a:endParaRPr lang="en-US" dirty="0"/>
          </a:p>
        </p:txBody>
      </p:sp>
      <p:sp>
        <p:nvSpPr>
          <p:cNvPr id="3" name="Content Placeholder 2">
            <a:extLst>
              <a:ext uri="{FF2B5EF4-FFF2-40B4-BE49-F238E27FC236}">
                <a16:creationId xmlns:a16="http://schemas.microsoft.com/office/drawing/2014/main" id="{415215C5-D5AC-3E76-457B-F07011EEEB8B}"/>
              </a:ext>
            </a:extLst>
          </p:cNvPr>
          <p:cNvSpPr>
            <a:spLocks noGrp="1"/>
          </p:cNvSpPr>
          <p:nvPr>
            <p:ph idx="1"/>
          </p:nvPr>
        </p:nvSpPr>
        <p:spPr/>
        <p:txBody>
          <a:bodyPr/>
          <a:lstStyle/>
          <a:p>
            <a:r>
              <a:rPr lang="en-GB" dirty="0"/>
              <a:t>Cell division is the process by which a parent cell divides into two daughter cells. Cell division usually occurs as part of a larger cell cycle in which the cell grows and replicates its chromosome before dividing. The major steps of cell division are:</a:t>
            </a:r>
          </a:p>
          <a:p>
            <a:r>
              <a:rPr lang="en-GB" dirty="0" err="1"/>
              <a:t>Interkinesis</a:t>
            </a:r>
            <a:r>
              <a:rPr lang="en-GB" dirty="0"/>
              <a:t>(resting phase in between two successive cell </a:t>
            </a:r>
            <a:r>
              <a:rPr lang="en-GB" dirty="0" err="1"/>
              <a:t>divison</a:t>
            </a:r>
            <a:r>
              <a:rPr lang="en-GB" dirty="0"/>
              <a:t>) </a:t>
            </a:r>
          </a:p>
          <a:p>
            <a:r>
              <a:rPr lang="en-GB" dirty="0" err="1"/>
              <a:t>Karyokinesis</a:t>
            </a:r>
            <a:r>
              <a:rPr lang="en-GB" dirty="0"/>
              <a:t>(</a:t>
            </a:r>
            <a:r>
              <a:rPr lang="en-GB" dirty="0" err="1"/>
              <a:t>divison</a:t>
            </a:r>
            <a:r>
              <a:rPr lang="en-GB" dirty="0"/>
              <a:t> of nucleus) </a:t>
            </a:r>
          </a:p>
          <a:p>
            <a:r>
              <a:rPr lang="en-GB" dirty="0"/>
              <a:t>Cytokinesis(division of cytoplasm) </a:t>
            </a:r>
          </a:p>
          <a:p>
            <a:endParaRPr lang="en-GB" dirty="0"/>
          </a:p>
          <a:p>
            <a:endParaRPr lang="en-US" dirty="0"/>
          </a:p>
        </p:txBody>
      </p:sp>
    </p:spTree>
    <p:extLst>
      <p:ext uri="{BB962C8B-B14F-4D97-AF65-F5344CB8AC3E}">
        <p14:creationId xmlns:p14="http://schemas.microsoft.com/office/powerpoint/2010/main" val="2928322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9CFE4A66-4F2F-3E3A-74B0-AC0CB3267013}"/>
              </a:ext>
            </a:extLst>
          </p:cNvPr>
          <p:cNvPicPr>
            <a:picLocks noChangeAspect="1"/>
          </p:cNvPicPr>
          <p:nvPr/>
        </p:nvPicPr>
        <p:blipFill>
          <a:blip r:embed="rId2"/>
          <a:stretch>
            <a:fillRect/>
          </a:stretch>
        </p:blipFill>
        <p:spPr>
          <a:xfrm>
            <a:off x="2032000" y="949207"/>
            <a:ext cx="8128000" cy="4959585"/>
          </a:xfrm>
          <a:prstGeom prst="rect">
            <a:avLst/>
          </a:prstGeom>
        </p:spPr>
      </p:pic>
    </p:spTree>
    <p:extLst>
      <p:ext uri="{BB962C8B-B14F-4D97-AF65-F5344CB8AC3E}">
        <p14:creationId xmlns:p14="http://schemas.microsoft.com/office/powerpoint/2010/main" val="4046579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13828-E868-303E-FC74-63F4E01F5228}"/>
              </a:ext>
            </a:extLst>
          </p:cNvPr>
          <p:cNvSpPr>
            <a:spLocks noGrp="1"/>
          </p:cNvSpPr>
          <p:nvPr>
            <p:ph type="title"/>
          </p:nvPr>
        </p:nvSpPr>
        <p:spPr/>
        <p:txBody>
          <a:bodyPr/>
          <a:lstStyle/>
          <a:p>
            <a:r>
              <a:rPr lang="en-GB" dirty="0"/>
              <a:t>Number of chromosomes in different organisms </a:t>
            </a:r>
            <a:endParaRPr lang="en-US" dirty="0"/>
          </a:p>
        </p:txBody>
      </p:sp>
      <p:sp>
        <p:nvSpPr>
          <p:cNvPr id="3" name="Content Placeholder 2">
            <a:extLst>
              <a:ext uri="{FF2B5EF4-FFF2-40B4-BE49-F238E27FC236}">
                <a16:creationId xmlns:a16="http://schemas.microsoft.com/office/drawing/2014/main" id="{12FE10E1-CBA6-0103-97A2-29129CA3F03A}"/>
              </a:ext>
            </a:extLst>
          </p:cNvPr>
          <p:cNvSpPr>
            <a:spLocks noGrp="1"/>
          </p:cNvSpPr>
          <p:nvPr>
            <p:ph idx="1"/>
          </p:nvPr>
        </p:nvSpPr>
        <p:spPr/>
        <p:txBody>
          <a:bodyPr>
            <a:normAutofit fontScale="92500" lnSpcReduction="20000"/>
          </a:bodyPr>
          <a:lstStyle/>
          <a:p>
            <a:pPr marL="0" indent="0">
              <a:buNone/>
            </a:pPr>
            <a:endParaRPr lang="en-GB" dirty="0"/>
          </a:p>
          <a:p>
            <a:pPr marL="0" indent="0">
              <a:buNone/>
            </a:pPr>
            <a:r>
              <a:rPr lang="en-GB" dirty="0"/>
              <a:t>Human: 23 pairs</a:t>
            </a:r>
          </a:p>
          <a:p>
            <a:r>
              <a:rPr lang="en-GB" dirty="0"/>
              <a:t>Frog: 13 pairs</a:t>
            </a:r>
          </a:p>
          <a:p>
            <a:r>
              <a:rPr lang="en-GB" dirty="0"/>
              <a:t>Mice: 20 pairs</a:t>
            </a:r>
          </a:p>
          <a:p>
            <a:r>
              <a:rPr lang="en-GB" dirty="0"/>
              <a:t>Onion: 8 pairs</a:t>
            </a:r>
          </a:p>
          <a:p>
            <a:r>
              <a:rPr lang="en-GB" dirty="0"/>
              <a:t>Pea: 7 pairs </a:t>
            </a:r>
          </a:p>
          <a:p>
            <a:r>
              <a:rPr lang="en-GB" dirty="0"/>
              <a:t>Rice: 12</a:t>
            </a:r>
          </a:p>
          <a:p>
            <a:r>
              <a:rPr lang="en-GB" dirty="0"/>
              <a:t>drosophila :8 pairs</a:t>
            </a:r>
          </a:p>
          <a:p>
            <a:endParaRPr lang="en-GB" dirty="0"/>
          </a:p>
          <a:p>
            <a:pPr marL="0" indent="0">
              <a:buNone/>
            </a:pPr>
            <a:endParaRPr lang="en-US" dirty="0"/>
          </a:p>
        </p:txBody>
      </p:sp>
    </p:spTree>
    <p:extLst>
      <p:ext uri="{BB962C8B-B14F-4D97-AF65-F5344CB8AC3E}">
        <p14:creationId xmlns:p14="http://schemas.microsoft.com/office/powerpoint/2010/main" val="4211378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0FD3-495F-FE56-5C58-59FF92383A0D}"/>
              </a:ext>
            </a:extLst>
          </p:cNvPr>
          <p:cNvSpPr>
            <a:spLocks noGrp="1"/>
          </p:cNvSpPr>
          <p:nvPr>
            <p:ph type="title"/>
          </p:nvPr>
        </p:nvSpPr>
        <p:spPr/>
        <p:txBody>
          <a:bodyPr/>
          <a:lstStyle/>
          <a:p>
            <a:r>
              <a:rPr lang="en-GB" dirty="0"/>
              <a:t>More</a:t>
            </a:r>
            <a:endParaRPr lang="en-US" dirty="0"/>
          </a:p>
        </p:txBody>
      </p:sp>
      <p:sp>
        <p:nvSpPr>
          <p:cNvPr id="3" name="Content Placeholder 2">
            <a:extLst>
              <a:ext uri="{FF2B5EF4-FFF2-40B4-BE49-F238E27FC236}">
                <a16:creationId xmlns:a16="http://schemas.microsoft.com/office/drawing/2014/main" id="{D2A26173-769B-9130-F3B9-599FB374B8CC}"/>
              </a:ext>
            </a:extLst>
          </p:cNvPr>
          <p:cNvSpPr>
            <a:spLocks noGrp="1"/>
          </p:cNvSpPr>
          <p:nvPr>
            <p:ph idx="1"/>
          </p:nvPr>
        </p:nvSpPr>
        <p:spPr/>
        <p:txBody>
          <a:bodyPr/>
          <a:lstStyle/>
          <a:p>
            <a:r>
              <a:rPr lang="en-GB" dirty="0"/>
              <a:t>Potato:14 pairs </a:t>
            </a:r>
          </a:p>
          <a:p>
            <a:r>
              <a:rPr lang="en-GB" dirty="0"/>
              <a:t>Dog:39 pairs</a:t>
            </a:r>
          </a:p>
          <a:p>
            <a:r>
              <a:rPr lang="en-GB" dirty="0"/>
              <a:t>Cow: 30 pairs </a:t>
            </a:r>
          </a:p>
          <a:p>
            <a:r>
              <a:rPr lang="en-GB" dirty="0"/>
              <a:t>Pine: 12 pairs</a:t>
            </a:r>
          </a:p>
          <a:p>
            <a:r>
              <a:rPr lang="en-GB" dirty="0"/>
              <a:t>Housefly: 6 pairs </a:t>
            </a:r>
          </a:p>
          <a:p>
            <a:r>
              <a:rPr lang="en-GB" dirty="0"/>
              <a:t>Gorilla: 24 pairs </a:t>
            </a:r>
          </a:p>
          <a:p>
            <a:r>
              <a:rPr lang="en-GB" dirty="0"/>
              <a:t>Mucor:1pair</a:t>
            </a:r>
          </a:p>
          <a:p>
            <a:endParaRPr lang="en-GB" dirty="0"/>
          </a:p>
          <a:p>
            <a:endParaRPr lang="en-GB" dirty="0"/>
          </a:p>
          <a:p>
            <a:pPr marL="0" indent="0">
              <a:buNone/>
            </a:pPr>
            <a:endParaRPr lang="en-GB" dirty="0"/>
          </a:p>
          <a:p>
            <a:endParaRPr lang="en-US" dirty="0"/>
          </a:p>
        </p:txBody>
      </p:sp>
    </p:spTree>
    <p:extLst>
      <p:ext uri="{BB962C8B-B14F-4D97-AF65-F5344CB8AC3E}">
        <p14:creationId xmlns:p14="http://schemas.microsoft.com/office/powerpoint/2010/main" val="1568188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22109-5202-6E86-EB45-56D6237BC3B1}"/>
              </a:ext>
            </a:extLst>
          </p:cNvPr>
          <p:cNvSpPr>
            <a:spLocks noGrp="1"/>
          </p:cNvSpPr>
          <p:nvPr>
            <p:ph type="title"/>
          </p:nvPr>
        </p:nvSpPr>
        <p:spPr/>
        <p:txBody>
          <a:bodyPr/>
          <a:lstStyle/>
          <a:p>
            <a:r>
              <a:rPr lang="en-GB" dirty="0"/>
              <a:t>Sex determination </a:t>
            </a:r>
            <a:endParaRPr lang="en-US" dirty="0"/>
          </a:p>
        </p:txBody>
      </p:sp>
      <p:sp>
        <p:nvSpPr>
          <p:cNvPr id="3" name="Content Placeholder 2">
            <a:extLst>
              <a:ext uri="{FF2B5EF4-FFF2-40B4-BE49-F238E27FC236}">
                <a16:creationId xmlns:a16="http://schemas.microsoft.com/office/drawing/2014/main" id="{546F931F-6C1B-6E70-F716-BD0AF5B0CF70}"/>
              </a:ext>
            </a:extLst>
          </p:cNvPr>
          <p:cNvSpPr>
            <a:spLocks noGrp="1"/>
          </p:cNvSpPr>
          <p:nvPr>
            <p:ph idx="1"/>
          </p:nvPr>
        </p:nvSpPr>
        <p:spPr/>
        <p:txBody>
          <a:bodyPr>
            <a:normAutofit/>
          </a:bodyPr>
          <a:lstStyle/>
          <a:p>
            <a:r>
              <a:rPr lang="en-GB" sz="2400" dirty="0"/>
              <a:t>A sex-determination system is a biological system that determines the development of sexual characteristics in an organism. Most organisms that create their offspring using sexual reproduction have two common sexes and a few less common intersex variations. In some species there are hermaphrodites.</a:t>
            </a:r>
            <a:endParaRPr lang="en-US" sz="2400" dirty="0"/>
          </a:p>
        </p:txBody>
      </p:sp>
    </p:spTree>
    <p:extLst>
      <p:ext uri="{BB962C8B-B14F-4D97-AF65-F5344CB8AC3E}">
        <p14:creationId xmlns:p14="http://schemas.microsoft.com/office/powerpoint/2010/main" val="39478884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305C4-3DB7-FAF2-A76B-5BC3883FB23F}"/>
              </a:ext>
            </a:extLst>
          </p:cNvPr>
          <p:cNvSpPr>
            <a:spLocks noGrp="1"/>
          </p:cNvSpPr>
          <p:nvPr>
            <p:ph type="title"/>
          </p:nvPr>
        </p:nvSpPr>
        <p:spPr/>
        <p:txBody>
          <a:bodyPr/>
          <a:lstStyle/>
          <a:p>
            <a:r>
              <a:rPr lang="en-GB" dirty="0"/>
              <a:t>Sex determination in humans</a:t>
            </a:r>
            <a:endParaRPr lang="en-US" dirty="0"/>
          </a:p>
        </p:txBody>
      </p:sp>
      <p:sp>
        <p:nvSpPr>
          <p:cNvPr id="3" name="Content Placeholder 2">
            <a:extLst>
              <a:ext uri="{FF2B5EF4-FFF2-40B4-BE49-F238E27FC236}">
                <a16:creationId xmlns:a16="http://schemas.microsoft.com/office/drawing/2014/main" id="{9AE2407A-6012-75B0-DA8F-47AA97DCF932}"/>
              </a:ext>
            </a:extLst>
          </p:cNvPr>
          <p:cNvSpPr>
            <a:spLocks noGrp="1"/>
          </p:cNvSpPr>
          <p:nvPr>
            <p:ph sz="half" idx="1"/>
          </p:nvPr>
        </p:nvSpPr>
        <p:spPr/>
        <p:txBody>
          <a:bodyPr>
            <a:normAutofit fontScale="70000" lnSpcReduction="20000"/>
          </a:bodyPr>
          <a:lstStyle/>
          <a:p>
            <a:r>
              <a:rPr lang="en-GB" dirty="0"/>
              <a:t>Human beings have XX_XY sex determination system. In this, the males have XY sex chromosomes. They produce two types of gametes having X and Y chromosome. The females have XX chromosome. They produce only one type of gamete having X chromosome. The sex of a child is determined by the type of chromosome he/she receiving from the father. If sperm is having X chromosome, then the child will be a girl. If sperm is having Y chromosome, then the </a:t>
            </a:r>
            <a:r>
              <a:rPr lang="en-GB" dirty="0" err="1"/>
              <a:t>chilld</a:t>
            </a:r>
            <a:r>
              <a:rPr lang="en-GB" dirty="0"/>
              <a:t> will be a boy. The Y chromosome carries factors responsible for triggering male development. The X chromosome carries factors responsible for triggering female development</a:t>
            </a:r>
            <a:endParaRPr lang="en-US" dirty="0"/>
          </a:p>
        </p:txBody>
      </p:sp>
      <p:pic>
        <p:nvPicPr>
          <p:cNvPr id="5" name="Picture 5">
            <a:extLst>
              <a:ext uri="{FF2B5EF4-FFF2-40B4-BE49-F238E27FC236}">
                <a16:creationId xmlns:a16="http://schemas.microsoft.com/office/drawing/2014/main" id="{54393C2E-0D48-0238-6694-70873D26D86D}"/>
              </a:ext>
            </a:extLst>
          </p:cNvPr>
          <p:cNvPicPr>
            <a:picLocks noGrp="1" noChangeAspect="1"/>
          </p:cNvPicPr>
          <p:nvPr>
            <p:ph sz="half" idx="2"/>
          </p:nvPr>
        </p:nvPicPr>
        <p:blipFill>
          <a:blip r:embed="rId2"/>
          <a:stretch>
            <a:fillRect/>
          </a:stretch>
        </p:blipFill>
        <p:spPr>
          <a:xfrm>
            <a:off x="6413500" y="2319442"/>
            <a:ext cx="4645025" cy="2838241"/>
          </a:xfrm>
        </p:spPr>
      </p:pic>
    </p:spTree>
    <p:extLst>
      <p:ext uri="{BB962C8B-B14F-4D97-AF65-F5344CB8AC3E}">
        <p14:creationId xmlns:p14="http://schemas.microsoft.com/office/powerpoint/2010/main" val="39066201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19A4E-1175-D08F-BDE0-1FF4BDE7009E}"/>
              </a:ext>
            </a:extLst>
          </p:cNvPr>
          <p:cNvSpPr>
            <a:spLocks noGrp="1"/>
          </p:cNvSpPr>
          <p:nvPr>
            <p:ph type="ctrTitle"/>
          </p:nvPr>
        </p:nvSpPr>
        <p:spPr/>
        <p:txBody>
          <a:bodyPr/>
          <a:lstStyle/>
          <a:p>
            <a:r>
              <a:rPr lang="en-GB" dirty="0"/>
              <a:t>Thank you </a:t>
            </a:r>
            <a:endParaRPr lang="en-US" dirty="0"/>
          </a:p>
        </p:txBody>
      </p:sp>
      <p:sp>
        <p:nvSpPr>
          <p:cNvPr id="3" name="Content Placeholder 2">
            <a:extLst>
              <a:ext uri="{FF2B5EF4-FFF2-40B4-BE49-F238E27FC236}">
                <a16:creationId xmlns:a16="http://schemas.microsoft.com/office/drawing/2014/main" id="{360AACA7-ACAE-0A8D-2908-A9A2CB07EA6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8915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7F9EA-A6A2-DF6E-D34A-1C063A3EC7BC}"/>
              </a:ext>
            </a:extLst>
          </p:cNvPr>
          <p:cNvSpPr>
            <a:spLocks noGrp="1"/>
          </p:cNvSpPr>
          <p:nvPr>
            <p:ph type="title"/>
          </p:nvPr>
        </p:nvSpPr>
        <p:spPr/>
        <p:txBody>
          <a:bodyPr/>
          <a:lstStyle/>
          <a:p>
            <a:r>
              <a:rPr lang="en-GB" dirty="0"/>
              <a:t>Mitosis cell division </a:t>
            </a:r>
            <a:endParaRPr lang="en-US" dirty="0"/>
          </a:p>
        </p:txBody>
      </p:sp>
      <p:sp>
        <p:nvSpPr>
          <p:cNvPr id="3" name="Content Placeholder 2">
            <a:extLst>
              <a:ext uri="{FF2B5EF4-FFF2-40B4-BE49-F238E27FC236}">
                <a16:creationId xmlns:a16="http://schemas.microsoft.com/office/drawing/2014/main" id="{B3FEEBD1-D0A2-3B9B-84EA-DCBE9C6F8CB0}"/>
              </a:ext>
            </a:extLst>
          </p:cNvPr>
          <p:cNvSpPr>
            <a:spLocks noGrp="1"/>
          </p:cNvSpPr>
          <p:nvPr>
            <p:ph idx="1"/>
          </p:nvPr>
        </p:nvSpPr>
        <p:spPr/>
        <p:txBody>
          <a:bodyPr>
            <a:normAutofit/>
          </a:bodyPr>
          <a:lstStyle/>
          <a:p>
            <a:r>
              <a:rPr lang="en-GB" dirty="0"/>
              <a:t>Mitosis is a process of nuclear division in eukaryotic cells that occurs when a parent cell divides to produce two identical daughter cells. During cell division, mitosis refers specifically to the separation of the duplicated genetic material carried in the nucleus. This cell division completes in these different process. </a:t>
            </a:r>
          </a:p>
          <a:p>
            <a:r>
              <a:rPr lang="en-GB" dirty="0"/>
              <a:t> interphase or </a:t>
            </a:r>
            <a:r>
              <a:rPr lang="en-GB" dirty="0" err="1"/>
              <a:t>interkinesis</a:t>
            </a:r>
            <a:endParaRPr lang="en-GB" dirty="0"/>
          </a:p>
          <a:p>
            <a:r>
              <a:rPr lang="en-GB" dirty="0" err="1"/>
              <a:t>Karyokinesis</a:t>
            </a:r>
            <a:endParaRPr lang="en-GB" dirty="0"/>
          </a:p>
          <a:p>
            <a:r>
              <a:rPr lang="en-GB" dirty="0"/>
              <a:t>cytokinesis</a:t>
            </a:r>
          </a:p>
          <a:p>
            <a:endParaRPr lang="en-GB" sz="2400" dirty="0"/>
          </a:p>
          <a:p>
            <a:endParaRPr lang="en-GB" sz="1600" dirty="0"/>
          </a:p>
          <a:p>
            <a:endParaRPr lang="en-US" sz="2400" dirty="0"/>
          </a:p>
        </p:txBody>
      </p:sp>
    </p:spTree>
    <p:extLst>
      <p:ext uri="{BB962C8B-B14F-4D97-AF65-F5344CB8AC3E}">
        <p14:creationId xmlns:p14="http://schemas.microsoft.com/office/powerpoint/2010/main" val="318784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1F08D-C2BB-6F77-2921-66F0708E9C8E}"/>
              </a:ext>
            </a:extLst>
          </p:cNvPr>
          <p:cNvSpPr>
            <a:spLocks noGrp="1"/>
          </p:cNvSpPr>
          <p:nvPr>
            <p:ph type="title"/>
          </p:nvPr>
        </p:nvSpPr>
        <p:spPr/>
        <p:txBody>
          <a:bodyPr/>
          <a:lstStyle/>
          <a:p>
            <a:r>
              <a:rPr lang="en-GB" dirty="0"/>
              <a:t>Interphase or </a:t>
            </a:r>
            <a:r>
              <a:rPr lang="en-GB" dirty="0" err="1"/>
              <a:t>interkinesis</a:t>
            </a:r>
            <a:endParaRPr lang="en-US" dirty="0"/>
          </a:p>
        </p:txBody>
      </p:sp>
      <p:sp>
        <p:nvSpPr>
          <p:cNvPr id="3" name="Content Placeholder 2">
            <a:extLst>
              <a:ext uri="{FF2B5EF4-FFF2-40B4-BE49-F238E27FC236}">
                <a16:creationId xmlns:a16="http://schemas.microsoft.com/office/drawing/2014/main" id="{C0AE27E2-0C30-A3C5-BB7E-5000400B1E81}"/>
              </a:ext>
            </a:extLst>
          </p:cNvPr>
          <p:cNvSpPr>
            <a:spLocks noGrp="1"/>
          </p:cNvSpPr>
          <p:nvPr>
            <p:ph sz="half" idx="1"/>
          </p:nvPr>
        </p:nvSpPr>
        <p:spPr/>
        <p:txBody>
          <a:bodyPr/>
          <a:lstStyle/>
          <a:p>
            <a:r>
              <a:rPr lang="en-GB" dirty="0" err="1"/>
              <a:t>Interkinesis</a:t>
            </a:r>
            <a:r>
              <a:rPr lang="en-GB" dirty="0"/>
              <a:t>, also known as interphase II, is a period of rest that certain species’ cells experience between meiosis I and meiosis II. During </a:t>
            </a:r>
            <a:r>
              <a:rPr lang="en-GB" dirty="0" err="1"/>
              <a:t>interkinesis</a:t>
            </a:r>
            <a:r>
              <a:rPr lang="en-GB" dirty="0"/>
              <a:t>, no DNA replication occurs; nevertheless, replication occurs during the interphase I stage of meiosis.</a:t>
            </a:r>
            <a:endParaRPr lang="en-US" dirty="0"/>
          </a:p>
        </p:txBody>
      </p:sp>
      <p:pic>
        <p:nvPicPr>
          <p:cNvPr id="4" name="Picture 5">
            <a:extLst>
              <a:ext uri="{FF2B5EF4-FFF2-40B4-BE49-F238E27FC236}">
                <a16:creationId xmlns:a16="http://schemas.microsoft.com/office/drawing/2014/main" id="{A12AFD9C-593E-DECC-0E7F-652775BA9A7F}"/>
              </a:ext>
            </a:extLst>
          </p:cNvPr>
          <p:cNvPicPr>
            <a:picLocks noGrp="1" noChangeAspect="1"/>
          </p:cNvPicPr>
          <p:nvPr>
            <p:ph sz="half" idx="2"/>
          </p:nvPr>
        </p:nvPicPr>
        <p:blipFill>
          <a:blip r:embed="rId2"/>
          <a:stretch>
            <a:fillRect/>
          </a:stretch>
        </p:blipFill>
        <p:spPr>
          <a:xfrm>
            <a:off x="6652695" y="1864194"/>
            <a:ext cx="3910900" cy="3926238"/>
          </a:xfrm>
        </p:spPr>
      </p:pic>
    </p:spTree>
    <p:extLst>
      <p:ext uri="{BB962C8B-B14F-4D97-AF65-F5344CB8AC3E}">
        <p14:creationId xmlns:p14="http://schemas.microsoft.com/office/powerpoint/2010/main" val="2836591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178A-F898-01B4-1A45-EA2B76CBEC06}"/>
              </a:ext>
            </a:extLst>
          </p:cNvPr>
          <p:cNvSpPr>
            <a:spLocks noGrp="1"/>
          </p:cNvSpPr>
          <p:nvPr>
            <p:ph type="title"/>
          </p:nvPr>
        </p:nvSpPr>
        <p:spPr/>
        <p:txBody>
          <a:bodyPr/>
          <a:lstStyle/>
          <a:p>
            <a:r>
              <a:rPr lang="en-GB" dirty="0" err="1"/>
              <a:t>Karyokinesis</a:t>
            </a:r>
            <a:r>
              <a:rPr lang="en-GB" dirty="0"/>
              <a:t> </a:t>
            </a:r>
            <a:endParaRPr lang="en-US" dirty="0"/>
          </a:p>
        </p:txBody>
      </p:sp>
      <p:sp>
        <p:nvSpPr>
          <p:cNvPr id="3" name="Content Placeholder 2">
            <a:extLst>
              <a:ext uri="{FF2B5EF4-FFF2-40B4-BE49-F238E27FC236}">
                <a16:creationId xmlns:a16="http://schemas.microsoft.com/office/drawing/2014/main" id="{C33876C0-AD7F-A483-3F33-65CAD1548413}"/>
              </a:ext>
            </a:extLst>
          </p:cNvPr>
          <p:cNvSpPr>
            <a:spLocks noGrp="1"/>
          </p:cNvSpPr>
          <p:nvPr>
            <p:ph idx="1"/>
          </p:nvPr>
        </p:nvSpPr>
        <p:spPr>
          <a:xfrm>
            <a:off x="1202844" y="2015733"/>
            <a:ext cx="9852010" cy="3135062"/>
          </a:xfrm>
        </p:spPr>
        <p:txBody>
          <a:bodyPr>
            <a:normAutofit/>
          </a:bodyPr>
          <a:lstStyle/>
          <a:p>
            <a:r>
              <a:rPr lang="en-GB" sz="2400" dirty="0"/>
              <a:t>During mitosis or meiosis, the process of </a:t>
            </a:r>
            <a:r>
              <a:rPr lang="en-GB" sz="2400" dirty="0" err="1"/>
              <a:t>karyokinesis</a:t>
            </a:r>
            <a:r>
              <a:rPr lang="en-GB" sz="2400" dirty="0"/>
              <a:t> is the division of cell nucleus. It is succeeded by cytokinesis, which is the splitting of the cytoplasm and cell membrane. </a:t>
            </a:r>
            <a:r>
              <a:rPr lang="en-GB" sz="2400" dirty="0" err="1"/>
              <a:t>Karyokinesis</a:t>
            </a:r>
            <a:r>
              <a:rPr lang="en-GB" sz="2400" dirty="0"/>
              <a:t> is the process of dividing a cell’s nucleus to from to nuclei for the two daughter cells during cell </a:t>
            </a:r>
            <a:r>
              <a:rPr lang="en-GB" sz="2400" dirty="0" err="1"/>
              <a:t>division.it</a:t>
            </a:r>
            <a:r>
              <a:rPr lang="en-GB" sz="2400" dirty="0"/>
              <a:t> completes in four stage prophase, metaphase, anaphase, telophase. </a:t>
            </a:r>
            <a:endParaRPr lang="en-US" sz="2400" dirty="0"/>
          </a:p>
        </p:txBody>
      </p:sp>
    </p:spTree>
    <p:extLst>
      <p:ext uri="{BB962C8B-B14F-4D97-AF65-F5344CB8AC3E}">
        <p14:creationId xmlns:p14="http://schemas.microsoft.com/office/powerpoint/2010/main" val="1234799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DCD5E-541E-710D-C8DA-1A969FA7835B}"/>
              </a:ext>
            </a:extLst>
          </p:cNvPr>
          <p:cNvSpPr>
            <a:spLocks noGrp="1"/>
          </p:cNvSpPr>
          <p:nvPr>
            <p:ph type="title"/>
          </p:nvPr>
        </p:nvSpPr>
        <p:spPr/>
        <p:txBody>
          <a:bodyPr/>
          <a:lstStyle/>
          <a:p>
            <a:r>
              <a:rPr lang="en-GB" dirty="0"/>
              <a:t>Prophase </a:t>
            </a:r>
            <a:endParaRPr lang="en-US" dirty="0"/>
          </a:p>
        </p:txBody>
      </p:sp>
      <p:sp>
        <p:nvSpPr>
          <p:cNvPr id="3" name="Content Placeholder 2">
            <a:extLst>
              <a:ext uri="{FF2B5EF4-FFF2-40B4-BE49-F238E27FC236}">
                <a16:creationId xmlns:a16="http://schemas.microsoft.com/office/drawing/2014/main" id="{D968D37B-2DA8-AA14-6F96-7E0ABBF3C652}"/>
              </a:ext>
            </a:extLst>
          </p:cNvPr>
          <p:cNvSpPr>
            <a:spLocks noGrp="1"/>
          </p:cNvSpPr>
          <p:nvPr>
            <p:ph sz="half" idx="1"/>
          </p:nvPr>
        </p:nvSpPr>
        <p:spPr/>
        <p:txBody>
          <a:bodyPr/>
          <a:lstStyle/>
          <a:p>
            <a:r>
              <a:rPr lang="en-GB" dirty="0"/>
              <a:t>Prophase is the first stage of cell division in both mitosis and meiosis. Beginning after interphase, DNA has already been replicated when the cell enters prophase. The main occurrences in prophase are the condensation of the chromatin reticulum and the disappearance of the nucleolus. </a:t>
            </a:r>
            <a:endParaRPr lang="en-US" dirty="0"/>
          </a:p>
        </p:txBody>
      </p:sp>
      <p:pic>
        <p:nvPicPr>
          <p:cNvPr id="4" name="Picture 4">
            <a:extLst>
              <a:ext uri="{FF2B5EF4-FFF2-40B4-BE49-F238E27FC236}">
                <a16:creationId xmlns:a16="http://schemas.microsoft.com/office/drawing/2014/main" id="{AE4E15BE-152E-6AAA-28D4-E3E63953EEC5}"/>
              </a:ext>
            </a:extLst>
          </p:cNvPr>
          <p:cNvPicPr>
            <a:picLocks noGrp="1" noChangeAspect="1"/>
          </p:cNvPicPr>
          <p:nvPr>
            <p:ph sz="half" idx="2"/>
          </p:nvPr>
        </p:nvPicPr>
        <p:blipFill>
          <a:blip r:embed="rId2"/>
          <a:stretch>
            <a:fillRect/>
          </a:stretch>
        </p:blipFill>
        <p:spPr>
          <a:xfrm>
            <a:off x="6967589" y="2017713"/>
            <a:ext cx="3536847" cy="3441700"/>
          </a:xfrm>
        </p:spPr>
      </p:pic>
    </p:spTree>
    <p:extLst>
      <p:ext uri="{BB962C8B-B14F-4D97-AF65-F5344CB8AC3E}">
        <p14:creationId xmlns:p14="http://schemas.microsoft.com/office/powerpoint/2010/main" val="1290023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AAFEB-87FD-5B74-807F-40FA58C36863}"/>
              </a:ext>
            </a:extLst>
          </p:cNvPr>
          <p:cNvSpPr>
            <a:spLocks noGrp="1"/>
          </p:cNvSpPr>
          <p:nvPr>
            <p:ph type="title"/>
          </p:nvPr>
        </p:nvSpPr>
        <p:spPr/>
        <p:txBody>
          <a:bodyPr/>
          <a:lstStyle/>
          <a:p>
            <a:r>
              <a:rPr lang="en-GB" dirty="0"/>
              <a:t>Metaphase </a:t>
            </a:r>
            <a:endParaRPr lang="en-US" dirty="0"/>
          </a:p>
        </p:txBody>
      </p:sp>
      <p:sp>
        <p:nvSpPr>
          <p:cNvPr id="3" name="Content Placeholder 2">
            <a:extLst>
              <a:ext uri="{FF2B5EF4-FFF2-40B4-BE49-F238E27FC236}">
                <a16:creationId xmlns:a16="http://schemas.microsoft.com/office/drawing/2014/main" id="{1B5B0E58-A3FA-4070-4439-42A5E02315A1}"/>
              </a:ext>
            </a:extLst>
          </p:cNvPr>
          <p:cNvSpPr>
            <a:spLocks noGrp="1"/>
          </p:cNvSpPr>
          <p:nvPr>
            <p:ph sz="half" idx="1"/>
          </p:nvPr>
        </p:nvSpPr>
        <p:spPr/>
        <p:txBody>
          <a:bodyPr/>
          <a:lstStyle/>
          <a:p>
            <a:r>
              <a:rPr lang="en-GB" dirty="0"/>
              <a:t>Metaphase is a stage of mitosis in the eukaryotic cell cycle in which chromosomes are at their second-most condensed and coiled stage. These chromosomes, carrying genetic information, align in the equator of the cell before being separated into each of the two daughter cells.</a:t>
            </a:r>
            <a:endParaRPr lang="en-US" dirty="0"/>
          </a:p>
        </p:txBody>
      </p:sp>
      <p:pic>
        <p:nvPicPr>
          <p:cNvPr id="5" name="Picture 5">
            <a:extLst>
              <a:ext uri="{FF2B5EF4-FFF2-40B4-BE49-F238E27FC236}">
                <a16:creationId xmlns:a16="http://schemas.microsoft.com/office/drawing/2014/main" id="{DF6FAF4B-3732-E9AF-4D30-7F3C4FC85D69}"/>
              </a:ext>
            </a:extLst>
          </p:cNvPr>
          <p:cNvPicPr>
            <a:picLocks noGrp="1" noChangeAspect="1"/>
          </p:cNvPicPr>
          <p:nvPr>
            <p:ph sz="half" idx="2"/>
          </p:nvPr>
        </p:nvPicPr>
        <p:blipFill>
          <a:blip r:embed="rId2"/>
          <a:stretch>
            <a:fillRect/>
          </a:stretch>
        </p:blipFill>
        <p:spPr>
          <a:xfrm>
            <a:off x="6413500" y="2431720"/>
            <a:ext cx="4645025" cy="2613686"/>
          </a:xfrm>
        </p:spPr>
      </p:pic>
    </p:spTree>
    <p:extLst>
      <p:ext uri="{BB962C8B-B14F-4D97-AF65-F5344CB8AC3E}">
        <p14:creationId xmlns:p14="http://schemas.microsoft.com/office/powerpoint/2010/main" val="270445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4A44D-948D-9D82-DFF0-362485091B07}"/>
              </a:ext>
            </a:extLst>
          </p:cNvPr>
          <p:cNvSpPr>
            <a:spLocks noGrp="1"/>
          </p:cNvSpPr>
          <p:nvPr>
            <p:ph type="title"/>
          </p:nvPr>
        </p:nvSpPr>
        <p:spPr/>
        <p:txBody>
          <a:bodyPr/>
          <a:lstStyle/>
          <a:p>
            <a:r>
              <a:rPr lang="en-GB" dirty="0"/>
              <a:t>Anaphase </a:t>
            </a:r>
            <a:endParaRPr lang="en-US" dirty="0"/>
          </a:p>
        </p:txBody>
      </p:sp>
      <p:sp>
        <p:nvSpPr>
          <p:cNvPr id="3" name="Content Placeholder 2">
            <a:extLst>
              <a:ext uri="{FF2B5EF4-FFF2-40B4-BE49-F238E27FC236}">
                <a16:creationId xmlns:a16="http://schemas.microsoft.com/office/drawing/2014/main" id="{236B67F6-AAE7-2867-9A90-F78586A73FD3}"/>
              </a:ext>
            </a:extLst>
          </p:cNvPr>
          <p:cNvSpPr>
            <a:spLocks noGrp="1"/>
          </p:cNvSpPr>
          <p:nvPr>
            <p:ph sz="half" idx="1"/>
          </p:nvPr>
        </p:nvSpPr>
        <p:spPr>
          <a:xfrm>
            <a:off x="1714947" y="2010878"/>
            <a:ext cx="4377536" cy="3693701"/>
          </a:xfrm>
        </p:spPr>
        <p:txBody>
          <a:bodyPr>
            <a:normAutofit/>
          </a:bodyPr>
          <a:lstStyle/>
          <a:p>
            <a:r>
              <a:rPr lang="en-GB" sz="2400" dirty="0"/>
              <a:t>Anaphase is the stage of mitosis after the process of metaphase, when replicated chromosomes are split and the newly-copied chromosomes are moved to opposite poles of the cell. </a:t>
            </a:r>
            <a:endParaRPr lang="en-US" sz="2400" dirty="0"/>
          </a:p>
        </p:txBody>
      </p:sp>
      <p:pic>
        <p:nvPicPr>
          <p:cNvPr id="5" name="Picture 5">
            <a:extLst>
              <a:ext uri="{FF2B5EF4-FFF2-40B4-BE49-F238E27FC236}">
                <a16:creationId xmlns:a16="http://schemas.microsoft.com/office/drawing/2014/main" id="{E04562F4-DC18-B99D-4918-0BB916138E82}"/>
              </a:ext>
            </a:extLst>
          </p:cNvPr>
          <p:cNvPicPr>
            <a:picLocks noGrp="1" noChangeAspect="1"/>
          </p:cNvPicPr>
          <p:nvPr>
            <p:ph sz="half" idx="2"/>
          </p:nvPr>
        </p:nvPicPr>
        <p:blipFill>
          <a:blip r:embed="rId2"/>
          <a:stretch>
            <a:fillRect/>
          </a:stretch>
        </p:blipFill>
        <p:spPr>
          <a:xfrm>
            <a:off x="6413500" y="2452579"/>
            <a:ext cx="4645025" cy="2571967"/>
          </a:xfrm>
        </p:spPr>
      </p:pic>
    </p:spTree>
    <p:extLst>
      <p:ext uri="{BB962C8B-B14F-4D97-AF65-F5344CB8AC3E}">
        <p14:creationId xmlns:p14="http://schemas.microsoft.com/office/powerpoint/2010/main" val="36698174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35</Slides>
  <Notes>0</Notes>
  <HiddenSlides>0</HiddenSlide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Gallery</vt:lpstr>
      <vt:lpstr>Presentation of heredity </vt:lpstr>
      <vt:lpstr>Introduction </vt:lpstr>
      <vt:lpstr>Cell division </vt:lpstr>
      <vt:lpstr>Mitosis cell division </vt:lpstr>
      <vt:lpstr>Interphase or interkinesis</vt:lpstr>
      <vt:lpstr>Karyokinesis </vt:lpstr>
      <vt:lpstr>Prophase </vt:lpstr>
      <vt:lpstr>Metaphase </vt:lpstr>
      <vt:lpstr>Anaphase </vt:lpstr>
      <vt:lpstr>Telophase </vt:lpstr>
      <vt:lpstr>Cytokinesis </vt:lpstr>
      <vt:lpstr>Significance of mitosis cell division. </vt:lpstr>
      <vt:lpstr>Meiosis cell division </vt:lpstr>
      <vt:lpstr>Prophase i</vt:lpstr>
      <vt:lpstr>Metaphase I </vt:lpstr>
      <vt:lpstr>Anaphase I </vt:lpstr>
      <vt:lpstr>Telophase I </vt:lpstr>
      <vt:lpstr>Significance of meiosis </vt:lpstr>
      <vt:lpstr>PowerPoint Presentation</vt:lpstr>
      <vt:lpstr>PowerPoint Presentation</vt:lpstr>
      <vt:lpstr>Chromosome </vt:lpstr>
      <vt:lpstr>PowerPoint Presentation</vt:lpstr>
      <vt:lpstr>Nucleic acid</vt:lpstr>
      <vt:lpstr>PowerPoint Presentation</vt:lpstr>
      <vt:lpstr>PowerPoint Presentation</vt:lpstr>
      <vt:lpstr>Structure of chromosomes. </vt:lpstr>
      <vt:lpstr>PowerPoint Presentation</vt:lpstr>
      <vt:lpstr>PowerPoint Presentation</vt:lpstr>
      <vt:lpstr>Autosomes and sex chromosomes of humans</vt:lpstr>
      <vt:lpstr>PowerPoint Presentation</vt:lpstr>
      <vt:lpstr>Number of chromosomes in different organisms </vt:lpstr>
      <vt:lpstr>More</vt:lpstr>
      <vt:lpstr>Sex determination </vt:lpstr>
      <vt:lpstr>Sex determination in humans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of heredity </dc:title>
  <dc:creator>shikshyaadhikari87@gmail.com</dc:creator>
  <cp:lastModifiedBy>shikshyaadhikari87@gmail.com</cp:lastModifiedBy>
  <cp:revision>9</cp:revision>
  <dcterms:created xsi:type="dcterms:W3CDTF">2023-05-21T14:31:56Z</dcterms:created>
  <dcterms:modified xsi:type="dcterms:W3CDTF">2023-05-21T16:01:22Z</dcterms:modified>
</cp:coreProperties>
</file>