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kshyaadhikari87@gmail.com" userId="6ecc3e3487aa54ad" providerId="LiveId" clId="{B8D3FC51-2D39-2040-A363-4BAC7613DBAB}"/>
    <pc:docChg chg="addSld">
      <pc:chgData name="shikshyaadhikari87@gmail.com" userId="6ecc3e3487aa54ad" providerId="LiveId" clId="{B8D3FC51-2D39-2040-A363-4BAC7613DBAB}" dt="2023-04-10T08:33:33.597" v="0" actId="680"/>
      <pc:docMkLst>
        <pc:docMk/>
      </pc:docMkLst>
      <pc:sldChg chg="new">
        <pc:chgData name="shikshyaadhikari87@gmail.com" userId="6ecc3e3487aa54ad" providerId="LiveId" clId="{B8D3FC51-2D39-2040-A363-4BAC7613DBAB}" dt="2023-04-10T08:33:33.597" v="0" actId="680"/>
        <pc:sldMkLst>
          <pc:docMk/>
          <pc:sldMk cId="850092789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B244-7191-E2A9-A6BF-2824E3D3B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2D477-ED37-0E58-226D-82A163F80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5121A-7715-0320-BBEE-FD55667A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7FDC-DC73-2E42-B0D2-1FCE006BC32B}" type="datetimeFigureOut">
              <a:rPr lang="en-US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18625-0435-1C8A-1B2E-959446EC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47B0E-BBE3-737A-0E2E-ADD3CE04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CAA7-D253-D245-9385-0E8B6E387B6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6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3786-5E06-01EF-E569-F0969080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E7269-AB1F-2972-C681-F1B6743E3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DC87-F6ED-4DBA-B62A-5834A318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7FDC-DC73-2E42-B0D2-1FCE006BC32B}" type="datetimeFigureOut">
              <a:rPr lang="en-US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7D5BE-A1FC-0426-1CEE-027BE5E6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A97F-625E-5BDF-7B6E-DA593A0D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CAA7-D253-D245-9385-0E8B6E387B6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6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22D68-18D7-175E-12E8-D611BCC35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79F57-00CB-D24E-A033-8E095AE34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F29F8-86B6-0C0B-8C56-347EDB78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7FDC-DC73-2E42-B0D2-1FCE006BC32B}" type="datetimeFigureOut">
              <a:rPr lang="en-US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E3196-AC76-E557-A4A8-0B7A3BEC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7340C-C0C9-2636-6467-1DB89B03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CAA7-D253-D245-9385-0E8B6E387B6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E1EE-A4DE-9D6A-5CFD-45048A35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7EAA-67CA-518E-5E44-8D18602E7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3FD75-DB29-4693-9CAC-C39D2FF6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7FDC-DC73-2E42-B0D2-1FCE006BC32B}" type="datetimeFigureOut">
              <a:rPr lang="en-US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1072C-8AD2-82D3-D4CA-13693267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13703-4C67-AE93-8476-7CD7D089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CAA7-D253-D245-9385-0E8B6E387B6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4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18F4-2D86-2EB6-70FE-8F597FA2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3EEEC-D313-7DA9-E5A0-D72558601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57EB0-E19A-93AA-509B-2CB5A7C9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7FDC-DC73-2E42-B0D2-1FCE006BC32B}" type="datetimeFigureOut">
              <a:rPr lang="en-US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B3DCA-2324-B1AD-D855-AF4052B4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B45A-B20F-FE56-A3AF-771A8F5A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CAA7-D253-D245-9385-0E8B6E387B6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1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5F6D-12E5-4895-5391-7A79DFC3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E7044-6673-F1F6-F697-676E0499E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264B7-F2CF-DD69-CCD0-6A6977235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3E3C2-9A88-9A69-D9B8-BEB84350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7FDC-DC73-2E42-B0D2-1FCE006BC32B}" type="datetimeFigureOut">
              <a:rPr lang="en-US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3E649-C088-BEA8-5013-D51B20B0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B7963-D91B-62C3-0B3F-2F54E452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CAA7-D253-D245-9385-0E8B6E387B6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1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A21C-38F2-65FF-B7AA-368F05856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42CDF-FF5F-DAEB-910C-F03DE203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50B2D-9280-DDED-28B8-357921085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9E1B6-892A-7B0F-F2B9-791A34177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EBBDD-9ADE-396F-9E57-9EE6EC84D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37494-05A4-7353-62E2-7D65E04F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7FDC-DC73-2E42-B0D2-1FCE006BC32B}" type="datetimeFigureOut">
              <a:rPr lang="en-US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1F27A-7781-7840-B3F5-BFA008B5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B7578B-A806-012E-9601-96F5DE16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CAA7-D253-D245-9385-0E8B6E387B6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3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8DE7-A8A2-66CF-16F0-5C1BCFBD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93A49-B12F-ED61-5093-EDD828DF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7FDC-DC73-2E42-B0D2-1FCE006BC32B}" type="datetimeFigureOut">
              <a:rPr lang="en-US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D64E1-0C79-9E70-78C6-44C4D74D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108F4-A284-6A3B-B4A0-69CF567F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CAA7-D253-D245-9385-0E8B6E387B6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7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69573-CE20-24F3-61B4-8B6B3949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7FDC-DC73-2E42-B0D2-1FCE006BC32B}" type="datetimeFigureOut">
              <a:rPr lang="en-US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4A664-59D1-5F8F-6BE9-1D4D52D7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EE258-3B19-80AA-A7B6-49018070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CAA7-D253-D245-9385-0E8B6E387B6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8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691A-6417-FFD0-B185-7FB1C022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F1D7B-BD7F-0C4F-1E24-38572F754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11307-7939-A659-003E-692D1040D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F0181-82D4-B87E-1F13-B4439771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7FDC-DC73-2E42-B0D2-1FCE006BC32B}" type="datetimeFigureOut">
              <a:rPr lang="en-US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05542-BEA0-06AD-1B02-72D5E0BE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BDEC8-BA4E-0FE9-2379-BB968EB3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CAA7-D253-D245-9385-0E8B6E387B6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7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4439-124C-FBD7-0A81-5E22D05A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2AE28-D6A9-1C70-88E5-41C9D5C74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AB601-124C-E9DA-9D92-C9B7D19CF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CF9A-13AA-4C2D-389F-87A122AF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7FDC-DC73-2E42-B0D2-1FCE006BC32B}" type="datetimeFigureOut">
              <a:rPr lang="en-US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534DE-8C62-B618-0BED-7C348C6C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DDE45-7444-46B7-5DD3-9ECB640E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CAA7-D253-D245-9385-0E8B6E387B6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4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95F1A-E41D-DC15-D8BF-2D70A590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4139E-0C8C-7E9C-F162-775FAFE3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73CA-2B01-12CA-1427-0AA2CCA70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7FDC-DC73-2E42-B0D2-1FCE006BC32B}" type="datetimeFigureOut">
              <a:rPr lang="en-US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C7F8-0260-0920-838C-DDB82AAD8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4133A-0971-81EF-1CD9-BED5C20A7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CAA7-D253-D245-9385-0E8B6E387B6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5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C0E1-8AA2-1EB3-3CFA-3F431EAB7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D9CBA-149D-4D8B-6F4E-728C9164E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1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B4F3-EADF-059C-76AD-D5953A8A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F271-A65B-6CB8-3F99-A56CB3EC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9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shikshyaadhikari87@gmail.com</dc:creator>
  <cp:lastModifiedBy>shikshyaadhikari87@gmail.com</cp:lastModifiedBy>
  <cp:revision>1</cp:revision>
  <dcterms:created xsi:type="dcterms:W3CDTF">2023-04-10T08:33:30Z</dcterms:created>
  <dcterms:modified xsi:type="dcterms:W3CDTF">2023-04-10T08:33:43Z</dcterms:modified>
</cp:coreProperties>
</file>