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10896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74"/>
  </p:normalViewPr>
  <p:slideViewPr>
    <p:cSldViewPr snapToGrid="0" snapToObjects="1">
      <p:cViewPr>
        <p:scale>
          <a:sx n="24" d="100"/>
          <a:sy n="24" d="100"/>
        </p:scale>
        <p:origin x="3336"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116666"/>
              <a:buNone/>
              <a:defRPr sz="1200" b="0" i="0" u="none" strike="noStrike" cap="none">
                <a:solidFill>
                  <a:schemeClr val="dk1"/>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ct val="116666"/>
              <a:buNone/>
              <a:defRPr sz="1200" b="0" i="0" u="none" strike="noStrike" cap="none">
                <a:solidFill>
                  <a:schemeClr val="dk1"/>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214563" y="685800"/>
            <a:ext cx="242887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ct val="116666"/>
              <a:buChar char="●"/>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SzPct val="116666"/>
              <a:buChar char="○"/>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SzPct val="116666"/>
              <a:buChar char="■"/>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SzPct val="116666"/>
              <a:buChar char="●"/>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SzPct val="116666"/>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SzPct val="116666"/>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SzPct val="116666"/>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SzPct val="116666"/>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SzPct val="116666"/>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spcAft>
                <a:spcPts val="0"/>
              </a:spcAft>
              <a:buSzPct val="116666"/>
              <a:buNone/>
              <a:defRPr sz="1200" b="0" i="0" u="none" strike="noStrike" cap="none">
                <a:solidFill>
                  <a:schemeClr val="dk1"/>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2214563" y="685800"/>
            <a:ext cx="242887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1554163" y="1757363"/>
            <a:ext cx="27981274" cy="73152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body" idx="1"/>
          </p:nvPr>
        </p:nvSpPr>
        <p:spPr>
          <a:xfrm>
            <a:off x="1554480" y="10241296"/>
            <a:ext cx="13731239" cy="28966164"/>
          </a:xfrm>
          <a:prstGeom prst="rect">
            <a:avLst/>
          </a:prstGeom>
          <a:noFill/>
          <a:ln>
            <a:noFill/>
          </a:ln>
        </p:spPr>
        <p:txBody>
          <a:bodyPr wrap="square" lIns="91425" tIns="91425" rIns="91425" bIns="91425" anchor="t" anchorCtr="0"/>
          <a:lstStyle>
            <a:lvl1pPr marL="1604963" marR="0" lvl="0" indent="-773113" algn="l" rtl="0">
              <a:spcBef>
                <a:spcPts val="2620"/>
              </a:spcBef>
              <a:spcAft>
                <a:spcPts val="0"/>
              </a:spcAft>
              <a:buClr>
                <a:schemeClr val="dk1"/>
              </a:buClr>
              <a:buSzPct val="100000"/>
              <a:buFont typeface="Arial"/>
              <a:buChar char="•"/>
              <a:defRPr sz="13100" b="0" i="0" u="none" strike="noStrike" cap="none">
                <a:solidFill>
                  <a:schemeClr val="dk1"/>
                </a:solidFill>
                <a:latin typeface="Calibri"/>
                <a:ea typeface="Calibri"/>
                <a:cs typeface="Calibri"/>
                <a:sym typeface="Calibri"/>
              </a:defRPr>
            </a:lvl1pPr>
            <a:lvl2pPr marL="3479800" marR="0" lvl="1" indent="-635000" algn="l" rtl="0">
              <a:spcBef>
                <a:spcPts val="2240"/>
              </a:spcBef>
              <a:spcAft>
                <a:spcPts val="0"/>
              </a:spcAft>
              <a:buClr>
                <a:schemeClr val="dk1"/>
              </a:buClr>
              <a:buSzPct val="100000"/>
              <a:buFont typeface="Arial"/>
              <a:buChar char="–"/>
              <a:defRPr sz="11200" b="0" i="0" u="none" strike="noStrike" cap="none">
                <a:solidFill>
                  <a:schemeClr val="dk1"/>
                </a:solidFill>
                <a:latin typeface="Calibri"/>
                <a:ea typeface="Calibri"/>
                <a:cs typeface="Calibri"/>
                <a:sym typeface="Calibri"/>
              </a:defRPr>
            </a:lvl2pPr>
            <a:lvl3pPr marL="5354638" marR="0" lvl="2" indent="-477837"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3pPr>
            <a:lvl4pPr marL="7496175" marR="0" lvl="3" indent="-536575" algn="l" rtl="0">
              <a:spcBef>
                <a:spcPts val="1680"/>
              </a:spcBef>
              <a:spcAft>
                <a:spcPts val="0"/>
              </a:spcAft>
              <a:buClr>
                <a:schemeClr val="dk1"/>
              </a:buClr>
              <a:buSzPct val="100000"/>
              <a:buFont typeface="Arial"/>
              <a:buChar char="–"/>
              <a:defRPr sz="8400" b="0" i="0" u="none" strike="noStrike" cap="none">
                <a:solidFill>
                  <a:schemeClr val="dk1"/>
                </a:solidFill>
                <a:latin typeface="Calibri"/>
                <a:ea typeface="Calibri"/>
                <a:cs typeface="Calibri"/>
                <a:sym typeface="Calibri"/>
              </a:defRPr>
            </a:lvl4pPr>
            <a:lvl5pPr marL="9637713" marR="0" lvl="4" indent="-544513" algn="l" rtl="0">
              <a:spcBef>
                <a:spcPts val="1680"/>
              </a:spcBef>
              <a:spcAft>
                <a:spcPts val="0"/>
              </a:spcAft>
              <a:buClr>
                <a:schemeClr val="dk1"/>
              </a:buClr>
              <a:buSzPct val="100000"/>
              <a:buFont typeface="Arial"/>
              <a:buChar char="»"/>
              <a:defRPr sz="8400" b="0" i="0" u="none" strike="noStrike" cap="none">
                <a:solidFill>
                  <a:schemeClr val="dk1"/>
                </a:solidFill>
                <a:latin typeface="Calibri"/>
                <a:ea typeface="Calibri"/>
                <a:cs typeface="Calibri"/>
                <a:sym typeface="Calibri"/>
              </a:defRPr>
            </a:lvl5pPr>
            <a:lvl6pPr marL="11780974" marR="0" lvl="5" indent="-541473" algn="l" rtl="0">
              <a:spcBef>
                <a:spcPts val="1680"/>
              </a:spcBef>
              <a:buClr>
                <a:schemeClr val="dk1"/>
              </a:buClr>
              <a:buSzPct val="100000"/>
              <a:buFont typeface="Arial"/>
              <a:buChar char="•"/>
              <a:defRPr sz="8400" b="0" i="0" u="none" strike="noStrike" cap="none">
                <a:solidFill>
                  <a:schemeClr val="dk1"/>
                </a:solidFill>
                <a:latin typeface="Calibri"/>
                <a:ea typeface="Calibri"/>
                <a:cs typeface="Calibri"/>
                <a:sym typeface="Calibri"/>
              </a:defRPr>
            </a:lvl6pPr>
            <a:lvl7pPr marL="13922967" marR="0" lvl="6" indent="-549867" algn="l" rtl="0">
              <a:spcBef>
                <a:spcPts val="1680"/>
              </a:spcBef>
              <a:buClr>
                <a:schemeClr val="dk1"/>
              </a:buClr>
              <a:buSzPct val="100000"/>
              <a:buFont typeface="Arial"/>
              <a:buChar char="•"/>
              <a:defRPr sz="8400" b="0" i="0" u="none" strike="noStrike" cap="none">
                <a:solidFill>
                  <a:schemeClr val="dk1"/>
                </a:solidFill>
                <a:latin typeface="Calibri"/>
                <a:ea typeface="Calibri"/>
                <a:cs typeface="Calibri"/>
                <a:sym typeface="Calibri"/>
              </a:defRPr>
            </a:lvl7pPr>
            <a:lvl8pPr marL="16064965" marR="0" lvl="7" indent="-545565" algn="l" rtl="0">
              <a:spcBef>
                <a:spcPts val="1680"/>
              </a:spcBef>
              <a:buClr>
                <a:schemeClr val="dk1"/>
              </a:buClr>
              <a:buSzPct val="100000"/>
              <a:buFont typeface="Arial"/>
              <a:buChar char="•"/>
              <a:defRPr sz="8400" b="0" i="0" u="none" strike="noStrike" cap="none">
                <a:solidFill>
                  <a:schemeClr val="dk1"/>
                </a:solidFill>
                <a:latin typeface="Calibri"/>
                <a:ea typeface="Calibri"/>
                <a:cs typeface="Calibri"/>
                <a:sym typeface="Calibri"/>
              </a:defRPr>
            </a:lvl8pPr>
            <a:lvl9pPr marL="18206962" marR="0" lvl="8" indent="-541261" algn="l" rtl="0">
              <a:spcBef>
                <a:spcPts val="1680"/>
              </a:spcBef>
              <a:buClr>
                <a:schemeClr val="dk1"/>
              </a:buClr>
              <a:buSzPct val="100000"/>
              <a:buFont typeface="Arial"/>
              <a:buChar char="•"/>
              <a:defRPr sz="84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body" idx="2"/>
          </p:nvPr>
        </p:nvSpPr>
        <p:spPr>
          <a:xfrm>
            <a:off x="15803880" y="10241296"/>
            <a:ext cx="13731239" cy="28966164"/>
          </a:xfrm>
          <a:prstGeom prst="rect">
            <a:avLst/>
          </a:prstGeom>
          <a:noFill/>
          <a:ln>
            <a:noFill/>
          </a:ln>
        </p:spPr>
        <p:txBody>
          <a:bodyPr wrap="square" lIns="91425" tIns="91425" rIns="91425" bIns="91425" anchor="t" anchorCtr="0"/>
          <a:lstStyle>
            <a:lvl1pPr marL="1604963" marR="0" lvl="0" indent="-773113" algn="l" rtl="0">
              <a:spcBef>
                <a:spcPts val="2620"/>
              </a:spcBef>
              <a:spcAft>
                <a:spcPts val="0"/>
              </a:spcAft>
              <a:buClr>
                <a:schemeClr val="dk1"/>
              </a:buClr>
              <a:buSzPct val="100000"/>
              <a:buFont typeface="Arial"/>
              <a:buChar char="•"/>
              <a:defRPr sz="13100" b="0" i="0" u="none" strike="noStrike" cap="none">
                <a:solidFill>
                  <a:schemeClr val="dk1"/>
                </a:solidFill>
                <a:latin typeface="Calibri"/>
                <a:ea typeface="Calibri"/>
                <a:cs typeface="Calibri"/>
                <a:sym typeface="Calibri"/>
              </a:defRPr>
            </a:lvl1pPr>
            <a:lvl2pPr marL="3479800" marR="0" lvl="1" indent="-635000" algn="l" rtl="0">
              <a:spcBef>
                <a:spcPts val="2240"/>
              </a:spcBef>
              <a:spcAft>
                <a:spcPts val="0"/>
              </a:spcAft>
              <a:buClr>
                <a:schemeClr val="dk1"/>
              </a:buClr>
              <a:buSzPct val="100000"/>
              <a:buFont typeface="Arial"/>
              <a:buChar char="–"/>
              <a:defRPr sz="11200" b="0" i="0" u="none" strike="noStrike" cap="none">
                <a:solidFill>
                  <a:schemeClr val="dk1"/>
                </a:solidFill>
                <a:latin typeface="Calibri"/>
                <a:ea typeface="Calibri"/>
                <a:cs typeface="Calibri"/>
                <a:sym typeface="Calibri"/>
              </a:defRPr>
            </a:lvl2pPr>
            <a:lvl3pPr marL="5354638" marR="0" lvl="2" indent="-477837"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3pPr>
            <a:lvl4pPr marL="7496175" marR="0" lvl="3" indent="-536575" algn="l" rtl="0">
              <a:spcBef>
                <a:spcPts val="1680"/>
              </a:spcBef>
              <a:spcAft>
                <a:spcPts val="0"/>
              </a:spcAft>
              <a:buClr>
                <a:schemeClr val="dk1"/>
              </a:buClr>
              <a:buSzPct val="100000"/>
              <a:buFont typeface="Arial"/>
              <a:buChar char="–"/>
              <a:defRPr sz="8400" b="0" i="0" u="none" strike="noStrike" cap="none">
                <a:solidFill>
                  <a:schemeClr val="dk1"/>
                </a:solidFill>
                <a:latin typeface="Calibri"/>
                <a:ea typeface="Calibri"/>
                <a:cs typeface="Calibri"/>
                <a:sym typeface="Calibri"/>
              </a:defRPr>
            </a:lvl4pPr>
            <a:lvl5pPr marL="9637713" marR="0" lvl="4" indent="-544513" algn="l" rtl="0">
              <a:spcBef>
                <a:spcPts val="1680"/>
              </a:spcBef>
              <a:spcAft>
                <a:spcPts val="0"/>
              </a:spcAft>
              <a:buClr>
                <a:schemeClr val="dk1"/>
              </a:buClr>
              <a:buSzPct val="100000"/>
              <a:buFont typeface="Arial"/>
              <a:buChar char="»"/>
              <a:defRPr sz="8400" b="0" i="0" u="none" strike="noStrike" cap="none">
                <a:solidFill>
                  <a:schemeClr val="dk1"/>
                </a:solidFill>
                <a:latin typeface="Calibri"/>
                <a:ea typeface="Calibri"/>
                <a:cs typeface="Calibri"/>
                <a:sym typeface="Calibri"/>
              </a:defRPr>
            </a:lvl5pPr>
            <a:lvl6pPr marL="11780974" marR="0" lvl="5" indent="-541473" algn="l" rtl="0">
              <a:spcBef>
                <a:spcPts val="1680"/>
              </a:spcBef>
              <a:buClr>
                <a:schemeClr val="dk1"/>
              </a:buClr>
              <a:buSzPct val="100000"/>
              <a:buFont typeface="Arial"/>
              <a:buChar char="•"/>
              <a:defRPr sz="8400" b="0" i="0" u="none" strike="noStrike" cap="none">
                <a:solidFill>
                  <a:schemeClr val="dk1"/>
                </a:solidFill>
                <a:latin typeface="Calibri"/>
                <a:ea typeface="Calibri"/>
                <a:cs typeface="Calibri"/>
                <a:sym typeface="Calibri"/>
              </a:defRPr>
            </a:lvl6pPr>
            <a:lvl7pPr marL="13922967" marR="0" lvl="6" indent="-549867" algn="l" rtl="0">
              <a:spcBef>
                <a:spcPts val="1680"/>
              </a:spcBef>
              <a:buClr>
                <a:schemeClr val="dk1"/>
              </a:buClr>
              <a:buSzPct val="100000"/>
              <a:buFont typeface="Arial"/>
              <a:buChar char="•"/>
              <a:defRPr sz="8400" b="0" i="0" u="none" strike="noStrike" cap="none">
                <a:solidFill>
                  <a:schemeClr val="dk1"/>
                </a:solidFill>
                <a:latin typeface="Calibri"/>
                <a:ea typeface="Calibri"/>
                <a:cs typeface="Calibri"/>
                <a:sym typeface="Calibri"/>
              </a:defRPr>
            </a:lvl7pPr>
            <a:lvl8pPr marL="16064965" marR="0" lvl="7" indent="-545565" algn="l" rtl="0">
              <a:spcBef>
                <a:spcPts val="1680"/>
              </a:spcBef>
              <a:buClr>
                <a:schemeClr val="dk1"/>
              </a:buClr>
              <a:buSzPct val="100000"/>
              <a:buFont typeface="Arial"/>
              <a:buChar char="•"/>
              <a:defRPr sz="8400" b="0" i="0" u="none" strike="noStrike" cap="none">
                <a:solidFill>
                  <a:schemeClr val="dk1"/>
                </a:solidFill>
                <a:latin typeface="Calibri"/>
                <a:ea typeface="Calibri"/>
                <a:cs typeface="Calibri"/>
                <a:sym typeface="Calibri"/>
              </a:defRPr>
            </a:lvl8pPr>
            <a:lvl9pPr marL="18206962" marR="0" lvl="8" indent="-541261" algn="l" rtl="0">
              <a:spcBef>
                <a:spcPts val="1680"/>
              </a:spcBef>
              <a:buClr>
                <a:schemeClr val="dk1"/>
              </a:buClr>
              <a:buSzPct val="100000"/>
              <a:buFont typeface="Arial"/>
              <a:buChar char="•"/>
              <a:defRPr sz="8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554163" y="1757363"/>
            <a:ext cx="27981274" cy="73152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rot="5400000">
            <a:off x="1061245" y="10733882"/>
            <a:ext cx="28967111" cy="27981274"/>
          </a:xfrm>
          <a:prstGeom prst="rect">
            <a:avLst/>
          </a:prstGeom>
          <a:noFill/>
          <a:ln>
            <a:noFill/>
          </a:ln>
        </p:spPr>
        <p:txBody>
          <a:bodyPr wrap="square" lIns="91425" tIns="91425" rIns="91425" bIns="91425" anchor="t" anchorCtr="0"/>
          <a:lstStyle>
            <a:lvl1pPr marL="1604963" marR="0" lvl="0" indent="-652463" algn="l" rtl="0">
              <a:spcBef>
                <a:spcPts val="3000"/>
              </a:spcBef>
              <a:spcAft>
                <a:spcPts val="0"/>
              </a:spcAft>
              <a:buClr>
                <a:schemeClr val="dk1"/>
              </a:buClr>
              <a:buSzPct val="100000"/>
              <a:buFont typeface="Arial"/>
              <a:buChar char="•"/>
              <a:defRPr sz="15000" b="0" i="0" u="none" strike="noStrike" cap="none">
                <a:solidFill>
                  <a:schemeClr val="dk1"/>
                </a:solidFill>
                <a:latin typeface="Calibri"/>
                <a:ea typeface="Calibri"/>
                <a:cs typeface="Calibri"/>
                <a:sym typeface="Calibri"/>
              </a:defRPr>
            </a:lvl1pPr>
            <a:lvl2pPr marL="3479800" marR="0" lvl="1" indent="-514350" algn="l" rtl="0">
              <a:spcBef>
                <a:spcPts val="2620"/>
              </a:spcBef>
              <a:spcAft>
                <a:spcPts val="0"/>
              </a:spcAft>
              <a:buClr>
                <a:schemeClr val="dk1"/>
              </a:buClr>
              <a:buSzPct val="100000"/>
              <a:buFont typeface="Arial"/>
              <a:buChar char="–"/>
              <a:defRPr sz="13100" b="0" i="0" u="none" strike="noStrike" cap="none">
                <a:solidFill>
                  <a:schemeClr val="dk1"/>
                </a:solidFill>
                <a:latin typeface="Calibri"/>
                <a:ea typeface="Calibri"/>
                <a:cs typeface="Calibri"/>
                <a:sym typeface="Calibri"/>
              </a:defRPr>
            </a:lvl2pPr>
            <a:lvl3pPr marL="5354638" marR="0" lvl="2" indent="-363537" algn="l" rtl="0">
              <a:spcBef>
                <a:spcPts val="2240"/>
              </a:spcBef>
              <a:spcAft>
                <a:spcPts val="0"/>
              </a:spcAft>
              <a:buClr>
                <a:schemeClr val="dk1"/>
              </a:buClr>
              <a:buSzPct val="100000"/>
              <a:buFont typeface="Arial"/>
              <a:buChar char="•"/>
              <a:defRPr sz="11200" b="0" i="0" u="none" strike="noStrike" cap="none">
                <a:solidFill>
                  <a:schemeClr val="dk1"/>
                </a:solidFill>
                <a:latin typeface="Calibri"/>
                <a:ea typeface="Calibri"/>
                <a:cs typeface="Calibri"/>
                <a:sym typeface="Calibri"/>
              </a:defRPr>
            </a:lvl3pPr>
            <a:lvl4pPr marL="7496175" marR="0" lvl="3" indent="-473075"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4pPr>
            <a:lvl5pPr marL="9637713" marR="0" lvl="4" indent="-481013"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5pPr>
            <a:lvl6pPr marL="11780974" marR="0" lvl="5" indent="-477973"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6pPr>
            <a:lvl7pPr marL="13922967" marR="0" lvl="6" indent="-486367"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7pPr>
            <a:lvl8pPr marL="16064965" marR="0" lvl="7" indent="-482065"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8pPr>
            <a:lvl9pPr marL="18206962" marR="0" lvl="8" indent="-477761"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312658" y="16984986"/>
            <a:ext cx="37449760" cy="699516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rot="5400000">
            <a:off x="-6936740" y="10248906"/>
            <a:ext cx="37449760" cy="20467320"/>
          </a:xfrm>
          <a:prstGeom prst="rect">
            <a:avLst/>
          </a:prstGeom>
          <a:noFill/>
          <a:ln>
            <a:noFill/>
          </a:ln>
        </p:spPr>
        <p:txBody>
          <a:bodyPr wrap="square" lIns="91425" tIns="91425" rIns="91425" bIns="91425" anchor="t" anchorCtr="0"/>
          <a:lstStyle>
            <a:lvl1pPr marL="1604963" marR="0" lvl="0" indent="-652463" algn="l" rtl="0">
              <a:spcBef>
                <a:spcPts val="3000"/>
              </a:spcBef>
              <a:spcAft>
                <a:spcPts val="0"/>
              </a:spcAft>
              <a:buClr>
                <a:schemeClr val="dk1"/>
              </a:buClr>
              <a:buSzPct val="100000"/>
              <a:buFont typeface="Arial"/>
              <a:buChar char="•"/>
              <a:defRPr sz="15000" b="0" i="0" u="none" strike="noStrike" cap="none">
                <a:solidFill>
                  <a:schemeClr val="dk1"/>
                </a:solidFill>
                <a:latin typeface="Calibri"/>
                <a:ea typeface="Calibri"/>
                <a:cs typeface="Calibri"/>
                <a:sym typeface="Calibri"/>
              </a:defRPr>
            </a:lvl1pPr>
            <a:lvl2pPr marL="3479800" marR="0" lvl="1" indent="-514350" algn="l" rtl="0">
              <a:spcBef>
                <a:spcPts val="2620"/>
              </a:spcBef>
              <a:spcAft>
                <a:spcPts val="0"/>
              </a:spcAft>
              <a:buClr>
                <a:schemeClr val="dk1"/>
              </a:buClr>
              <a:buSzPct val="100000"/>
              <a:buFont typeface="Arial"/>
              <a:buChar char="–"/>
              <a:defRPr sz="13100" b="0" i="0" u="none" strike="noStrike" cap="none">
                <a:solidFill>
                  <a:schemeClr val="dk1"/>
                </a:solidFill>
                <a:latin typeface="Calibri"/>
                <a:ea typeface="Calibri"/>
                <a:cs typeface="Calibri"/>
                <a:sym typeface="Calibri"/>
              </a:defRPr>
            </a:lvl2pPr>
            <a:lvl3pPr marL="5354638" marR="0" lvl="2" indent="-363537" algn="l" rtl="0">
              <a:spcBef>
                <a:spcPts val="2240"/>
              </a:spcBef>
              <a:spcAft>
                <a:spcPts val="0"/>
              </a:spcAft>
              <a:buClr>
                <a:schemeClr val="dk1"/>
              </a:buClr>
              <a:buSzPct val="100000"/>
              <a:buFont typeface="Arial"/>
              <a:buChar char="•"/>
              <a:defRPr sz="11200" b="0" i="0" u="none" strike="noStrike" cap="none">
                <a:solidFill>
                  <a:schemeClr val="dk1"/>
                </a:solidFill>
                <a:latin typeface="Calibri"/>
                <a:ea typeface="Calibri"/>
                <a:cs typeface="Calibri"/>
                <a:sym typeface="Calibri"/>
              </a:defRPr>
            </a:lvl3pPr>
            <a:lvl4pPr marL="7496175" marR="0" lvl="3" indent="-473075"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4pPr>
            <a:lvl5pPr marL="9637713" marR="0" lvl="4" indent="-481013"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5pPr>
            <a:lvl6pPr marL="11780974" marR="0" lvl="5" indent="-477973"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6pPr>
            <a:lvl7pPr marL="13922967" marR="0" lvl="6" indent="-486367"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7pPr>
            <a:lvl8pPr marL="16064965" marR="0" lvl="7" indent="-482065"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8pPr>
            <a:lvl9pPr marL="18206962" marR="0" lvl="8" indent="-477761"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2331720" y="13634723"/>
            <a:ext cx="26426159" cy="940816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ubTitle" idx="1"/>
          </p:nvPr>
        </p:nvSpPr>
        <p:spPr>
          <a:xfrm>
            <a:off x="4663440" y="24871680"/>
            <a:ext cx="21762720" cy="11216640"/>
          </a:xfrm>
          <a:prstGeom prst="rect">
            <a:avLst/>
          </a:prstGeom>
          <a:noFill/>
          <a:ln>
            <a:noFill/>
          </a:ln>
        </p:spPr>
        <p:txBody>
          <a:bodyPr wrap="square" lIns="91425" tIns="91425" rIns="91425" bIns="91425" anchor="t" anchorCtr="0"/>
          <a:lstStyle>
            <a:lvl1pPr marL="0" marR="0" lvl="0" indent="0" algn="ctr" rtl="0">
              <a:spcBef>
                <a:spcPts val="3000"/>
              </a:spcBef>
              <a:spcAft>
                <a:spcPts val="0"/>
              </a:spcAft>
              <a:buClr>
                <a:srgbClr val="888888"/>
              </a:buClr>
              <a:buSzPct val="100000"/>
              <a:buFont typeface="Arial"/>
              <a:buNone/>
              <a:defRPr sz="15000" b="0" i="0" u="none" strike="noStrike" cap="none">
                <a:solidFill>
                  <a:srgbClr val="888888"/>
                </a:solidFill>
                <a:latin typeface="Calibri"/>
                <a:ea typeface="Calibri"/>
                <a:cs typeface="Calibri"/>
                <a:sym typeface="Calibri"/>
              </a:defRPr>
            </a:lvl1pPr>
            <a:lvl2pPr marL="2141993" marR="0" lvl="1" indent="-8393" algn="ctr" rtl="0">
              <a:spcBef>
                <a:spcPts val="2620"/>
              </a:spcBef>
              <a:spcAft>
                <a:spcPts val="0"/>
              </a:spcAft>
              <a:buClr>
                <a:srgbClr val="888888"/>
              </a:buClr>
              <a:buSzPct val="100000"/>
              <a:buFont typeface="Arial"/>
              <a:buNone/>
              <a:defRPr sz="13100" b="0" i="0" u="none" strike="noStrike" cap="none">
                <a:solidFill>
                  <a:srgbClr val="888888"/>
                </a:solidFill>
                <a:latin typeface="Calibri"/>
                <a:ea typeface="Calibri"/>
                <a:cs typeface="Calibri"/>
                <a:sym typeface="Calibri"/>
              </a:defRPr>
            </a:lvl2pPr>
            <a:lvl3pPr marL="4283990" marR="0" lvl="2" indent="-4090" algn="ctr" rtl="0">
              <a:spcBef>
                <a:spcPts val="2240"/>
              </a:spcBef>
              <a:spcAft>
                <a:spcPts val="0"/>
              </a:spcAft>
              <a:buClr>
                <a:srgbClr val="888888"/>
              </a:buClr>
              <a:buSzPct val="100000"/>
              <a:buFont typeface="Arial"/>
              <a:buNone/>
              <a:defRPr sz="11200" b="0" i="0" u="none" strike="noStrike" cap="none">
                <a:solidFill>
                  <a:srgbClr val="888888"/>
                </a:solidFill>
                <a:latin typeface="Calibri"/>
                <a:ea typeface="Calibri"/>
                <a:cs typeface="Calibri"/>
                <a:sym typeface="Calibri"/>
              </a:defRPr>
            </a:lvl3pPr>
            <a:lvl4pPr marL="6425988" marR="0" lvl="3" indent="-12487" algn="ctr" rtl="0">
              <a:spcBef>
                <a:spcPts val="1880"/>
              </a:spcBef>
              <a:spcAft>
                <a:spcPts val="0"/>
              </a:spcAft>
              <a:buClr>
                <a:srgbClr val="888888"/>
              </a:buClr>
              <a:buSzPct val="100000"/>
              <a:buFont typeface="Arial"/>
              <a:buNone/>
              <a:defRPr sz="9400" b="0" i="0" u="none" strike="noStrike" cap="none">
                <a:solidFill>
                  <a:srgbClr val="888888"/>
                </a:solidFill>
                <a:latin typeface="Calibri"/>
                <a:ea typeface="Calibri"/>
                <a:cs typeface="Calibri"/>
                <a:sym typeface="Calibri"/>
              </a:defRPr>
            </a:lvl4pPr>
            <a:lvl5pPr marL="8567981" marR="0" lvl="4" indent="-8180" algn="ctr" rtl="0">
              <a:spcBef>
                <a:spcPts val="1880"/>
              </a:spcBef>
              <a:spcAft>
                <a:spcPts val="0"/>
              </a:spcAft>
              <a:buClr>
                <a:srgbClr val="888888"/>
              </a:buClr>
              <a:buSzPct val="100000"/>
              <a:buFont typeface="Arial"/>
              <a:buNone/>
              <a:defRPr sz="9400" b="0" i="0" u="none" strike="noStrike" cap="none">
                <a:solidFill>
                  <a:srgbClr val="888888"/>
                </a:solidFill>
                <a:latin typeface="Calibri"/>
                <a:ea typeface="Calibri"/>
                <a:cs typeface="Calibri"/>
                <a:sym typeface="Calibri"/>
              </a:defRPr>
            </a:lvl5pPr>
            <a:lvl6pPr marL="10709973" marR="0" lvl="5" indent="-3872" algn="ctr" rtl="0">
              <a:spcBef>
                <a:spcPts val="1880"/>
              </a:spcBef>
              <a:buClr>
                <a:srgbClr val="888888"/>
              </a:buClr>
              <a:buSzPct val="100000"/>
              <a:buFont typeface="Arial"/>
              <a:buNone/>
              <a:defRPr sz="9400" b="0" i="0" u="none" strike="noStrike" cap="none">
                <a:solidFill>
                  <a:srgbClr val="888888"/>
                </a:solidFill>
                <a:latin typeface="Calibri"/>
                <a:ea typeface="Calibri"/>
                <a:cs typeface="Calibri"/>
                <a:sym typeface="Calibri"/>
              </a:defRPr>
            </a:lvl6pPr>
            <a:lvl7pPr marL="12851971" marR="0" lvl="6" indent="-12271" algn="ctr" rtl="0">
              <a:spcBef>
                <a:spcPts val="1880"/>
              </a:spcBef>
              <a:buClr>
                <a:srgbClr val="888888"/>
              </a:buClr>
              <a:buSzPct val="100000"/>
              <a:buFont typeface="Arial"/>
              <a:buNone/>
              <a:defRPr sz="9400" b="0" i="0" u="none" strike="noStrike" cap="none">
                <a:solidFill>
                  <a:srgbClr val="888888"/>
                </a:solidFill>
                <a:latin typeface="Calibri"/>
                <a:ea typeface="Calibri"/>
                <a:cs typeface="Calibri"/>
                <a:sym typeface="Calibri"/>
              </a:defRPr>
            </a:lvl7pPr>
            <a:lvl8pPr marL="14993969" marR="0" lvl="7" indent="-7968" algn="ctr" rtl="0">
              <a:spcBef>
                <a:spcPts val="1880"/>
              </a:spcBef>
              <a:buClr>
                <a:srgbClr val="888888"/>
              </a:buClr>
              <a:buSzPct val="100000"/>
              <a:buFont typeface="Arial"/>
              <a:buNone/>
              <a:defRPr sz="9400" b="0" i="0" u="none" strike="noStrike" cap="none">
                <a:solidFill>
                  <a:srgbClr val="888888"/>
                </a:solidFill>
                <a:latin typeface="Calibri"/>
                <a:ea typeface="Calibri"/>
                <a:cs typeface="Calibri"/>
                <a:sym typeface="Calibri"/>
              </a:defRPr>
            </a:lvl8pPr>
            <a:lvl9pPr marL="17135960" marR="0" lvl="8" indent="-3660" algn="ctr" rtl="0">
              <a:spcBef>
                <a:spcPts val="1880"/>
              </a:spcBef>
              <a:buClr>
                <a:srgbClr val="888888"/>
              </a:buClr>
              <a:buSzPct val="100000"/>
              <a:buFont typeface="Arial"/>
              <a:buNone/>
              <a:defRPr sz="9400" b="0" i="0" u="none" strike="noStrike" cap="none">
                <a:solidFill>
                  <a:srgbClr val="888888"/>
                </a:solidFill>
                <a:latin typeface="Calibri"/>
                <a:ea typeface="Calibri"/>
                <a:cs typeface="Calibri"/>
                <a:sym typeface="Calibri"/>
              </a:defRPr>
            </a:lvl9pPr>
          </a:lstStyle>
          <a:p>
            <a:endParaRPr/>
          </a:p>
        </p:txBody>
      </p:sp>
      <p:sp>
        <p:nvSpPr>
          <p:cNvPr id="25" name="Shape 25"/>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554163" y="1757363"/>
            <a:ext cx="27981274" cy="73152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body" idx="1"/>
          </p:nvPr>
        </p:nvSpPr>
        <p:spPr>
          <a:xfrm>
            <a:off x="1554163" y="10240963"/>
            <a:ext cx="27981274" cy="28967111"/>
          </a:xfrm>
          <a:prstGeom prst="rect">
            <a:avLst/>
          </a:prstGeom>
          <a:noFill/>
          <a:ln>
            <a:noFill/>
          </a:ln>
        </p:spPr>
        <p:txBody>
          <a:bodyPr wrap="square" lIns="91425" tIns="91425" rIns="91425" bIns="91425" anchor="t" anchorCtr="0"/>
          <a:lstStyle>
            <a:lvl1pPr marL="1604963" marR="0" lvl="0" indent="-652463" algn="l" rtl="0">
              <a:spcBef>
                <a:spcPts val="3000"/>
              </a:spcBef>
              <a:spcAft>
                <a:spcPts val="0"/>
              </a:spcAft>
              <a:buClr>
                <a:schemeClr val="dk1"/>
              </a:buClr>
              <a:buSzPct val="100000"/>
              <a:buFont typeface="Arial"/>
              <a:buChar char="•"/>
              <a:defRPr sz="15000" b="0" i="0" u="none" strike="noStrike" cap="none">
                <a:solidFill>
                  <a:schemeClr val="dk1"/>
                </a:solidFill>
                <a:latin typeface="Calibri"/>
                <a:ea typeface="Calibri"/>
                <a:cs typeface="Calibri"/>
                <a:sym typeface="Calibri"/>
              </a:defRPr>
            </a:lvl1pPr>
            <a:lvl2pPr marL="3479800" marR="0" lvl="1" indent="-514350" algn="l" rtl="0">
              <a:spcBef>
                <a:spcPts val="2620"/>
              </a:spcBef>
              <a:spcAft>
                <a:spcPts val="0"/>
              </a:spcAft>
              <a:buClr>
                <a:schemeClr val="dk1"/>
              </a:buClr>
              <a:buSzPct val="100000"/>
              <a:buFont typeface="Arial"/>
              <a:buChar char="–"/>
              <a:defRPr sz="13100" b="0" i="0" u="none" strike="noStrike" cap="none">
                <a:solidFill>
                  <a:schemeClr val="dk1"/>
                </a:solidFill>
                <a:latin typeface="Calibri"/>
                <a:ea typeface="Calibri"/>
                <a:cs typeface="Calibri"/>
                <a:sym typeface="Calibri"/>
              </a:defRPr>
            </a:lvl2pPr>
            <a:lvl3pPr marL="5354638" marR="0" lvl="2" indent="-363537" algn="l" rtl="0">
              <a:spcBef>
                <a:spcPts val="2240"/>
              </a:spcBef>
              <a:spcAft>
                <a:spcPts val="0"/>
              </a:spcAft>
              <a:buClr>
                <a:schemeClr val="dk1"/>
              </a:buClr>
              <a:buSzPct val="100000"/>
              <a:buFont typeface="Arial"/>
              <a:buChar char="•"/>
              <a:defRPr sz="11200" b="0" i="0" u="none" strike="noStrike" cap="none">
                <a:solidFill>
                  <a:schemeClr val="dk1"/>
                </a:solidFill>
                <a:latin typeface="Calibri"/>
                <a:ea typeface="Calibri"/>
                <a:cs typeface="Calibri"/>
                <a:sym typeface="Calibri"/>
              </a:defRPr>
            </a:lvl3pPr>
            <a:lvl4pPr marL="7496175" marR="0" lvl="3" indent="-473075"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4pPr>
            <a:lvl5pPr marL="9637713" marR="0" lvl="4" indent="-481013"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5pPr>
            <a:lvl6pPr marL="11780974" marR="0" lvl="5" indent="-477973"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6pPr>
            <a:lvl7pPr marL="13922967" marR="0" lvl="6" indent="-486367"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7pPr>
            <a:lvl8pPr marL="16064965" marR="0" lvl="7" indent="-482065"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8pPr>
            <a:lvl9pPr marL="18206962" marR="0" lvl="8" indent="-477761"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2455864" y="28204163"/>
            <a:ext cx="26426159" cy="8717280"/>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25000"/>
              <a:buNone/>
              <a:defRPr sz="187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1"/>
          </p:nvPr>
        </p:nvSpPr>
        <p:spPr>
          <a:xfrm>
            <a:off x="2455864" y="18602980"/>
            <a:ext cx="26426159" cy="9601197"/>
          </a:xfrm>
          <a:prstGeom prst="rect">
            <a:avLst/>
          </a:prstGeom>
          <a:noFill/>
          <a:ln>
            <a:noFill/>
          </a:ln>
        </p:spPr>
        <p:txBody>
          <a:bodyPr wrap="square" lIns="91425" tIns="91425" rIns="91425" bIns="91425" anchor="b" anchorCtr="0"/>
          <a:lstStyle>
            <a:lvl1pPr marL="0" marR="0" lvl="0" indent="0" algn="l" rtl="0">
              <a:spcBef>
                <a:spcPts val="1880"/>
              </a:spcBef>
              <a:spcAft>
                <a:spcPts val="0"/>
              </a:spcAft>
              <a:buClr>
                <a:srgbClr val="888888"/>
              </a:buClr>
              <a:buSzPct val="100000"/>
              <a:buFont typeface="Arial"/>
              <a:buNone/>
              <a:defRPr sz="9400" b="0" i="0" u="none" strike="noStrike" cap="none">
                <a:solidFill>
                  <a:srgbClr val="888888"/>
                </a:solidFill>
                <a:latin typeface="Calibri"/>
                <a:ea typeface="Calibri"/>
                <a:cs typeface="Calibri"/>
                <a:sym typeface="Calibri"/>
              </a:defRPr>
            </a:lvl1pPr>
            <a:lvl2pPr marL="2141993" marR="0" lvl="1" indent="-8393" algn="l" rtl="0">
              <a:spcBef>
                <a:spcPts val="1680"/>
              </a:spcBef>
              <a:spcAft>
                <a:spcPts val="0"/>
              </a:spcAft>
              <a:buClr>
                <a:srgbClr val="888888"/>
              </a:buClr>
              <a:buSzPct val="100000"/>
              <a:buFont typeface="Arial"/>
              <a:buNone/>
              <a:defRPr sz="8400" b="0" i="0" u="none" strike="noStrike" cap="none">
                <a:solidFill>
                  <a:srgbClr val="888888"/>
                </a:solidFill>
                <a:latin typeface="Calibri"/>
                <a:ea typeface="Calibri"/>
                <a:cs typeface="Calibri"/>
                <a:sym typeface="Calibri"/>
              </a:defRPr>
            </a:lvl2pPr>
            <a:lvl3pPr marL="4283990" marR="0" lvl="2" indent="-4090" algn="l" rtl="0">
              <a:spcBef>
                <a:spcPts val="1500"/>
              </a:spcBef>
              <a:spcAft>
                <a:spcPts val="0"/>
              </a:spcAft>
              <a:buClr>
                <a:srgbClr val="888888"/>
              </a:buClr>
              <a:buSzPct val="100000"/>
              <a:buFont typeface="Arial"/>
              <a:buNone/>
              <a:defRPr sz="7500" b="0" i="0" u="none" strike="noStrike" cap="none">
                <a:solidFill>
                  <a:srgbClr val="888888"/>
                </a:solidFill>
                <a:latin typeface="Calibri"/>
                <a:ea typeface="Calibri"/>
                <a:cs typeface="Calibri"/>
                <a:sym typeface="Calibri"/>
              </a:defRPr>
            </a:lvl3pPr>
            <a:lvl4pPr marL="6425988" marR="0" lvl="3" indent="-12487" algn="l" rtl="0">
              <a:spcBef>
                <a:spcPts val="1320"/>
              </a:spcBef>
              <a:spcAft>
                <a:spcPts val="0"/>
              </a:spcAft>
              <a:buClr>
                <a:srgbClr val="888888"/>
              </a:buClr>
              <a:buSzPct val="100000"/>
              <a:buFont typeface="Arial"/>
              <a:buNone/>
              <a:defRPr sz="6600" b="0" i="0" u="none" strike="noStrike" cap="none">
                <a:solidFill>
                  <a:srgbClr val="888888"/>
                </a:solidFill>
                <a:latin typeface="Calibri"/>
                <a:ea typeface="Calibri"/>
                <a:cs typeface="Calibri"/>
                <a:sym typeface="Calibri"/>
              </a:defRPr>
            </a:lvl4pPr>
            <a:lvl5pPr marL="8567981" marR="0" lvl="4" indent="-8180" algn="l" rtl="0">
              <a:spcBef>
                <a:spcPts val="1320"/>
              </a:spcBef>
              <a:spcAft>
                <a:spcPts val="0"/>
              </a:spcAft>
              <a:buClr>
                <a:srgbClr val="888888"/>
              </a:buClr>
              <a:buSzPct val="100000"/>
              <a:buFont typeface="Arial"/>
              <a:buNone/>
              <a:defRPr sz="6600" b="0" i="0" u="none" strike="noStrike" cap="none">
                <a:solidFill>
                  <a:srgbClr val="888888"/>
                </a:solidFill>
                <a:latin typeface="Calibri"/>
                <a:ea typeface="Calibri"/>
                <a:cs typeface="Calibri"/>
                <a:sym typeface="Calibri"/>
              </a:defRPr>
            </a:lvl5pPr>
            <a:lvl6pPr marL="10709973" marR="0" lvl="5" indent="-3872" algn="l" rtl="0">
              <a:spcBef>
                <a:spcPts val="1320"/>
              </a:spcBef>
              <a:buClr>
                <a:srgbClr val="888888"/>
              </a:buClr>
              <a:buSzPct val="100000"/>
              <a:buFont typeface="Arial"/>
              <a:buNone/>
              <a:defRPr sz="6600" b="0" i="0" u="none" strike="noStrike" cap="none">
                <a:solidFill>
                  <a:srgbClr val="888888"/>
                </a:solidFill>
                <a:latin typeface="Calibri"/>
                <a:ea typeface="Calibri"/>
                <a:cs typeface="Calibri"/>
                <a:sym typeface="Calibri"/>
              </a:defRPr>
            </a:lvl6pPr>
            <a:lvl7pPr marL="12851971" marR="0" lvl="6" indent="-12271" algn="l" rtl="0">
              <a:spcBef>
                <a:spcPts val="1320"/>
              </a:spcBef>
              <a:buClr>
                <a:srgbClr val="888888"/>
              </a:buClr>
              <a:buSzPct val="100000"/>
              <a:buFont typeface="Arial"/>
              <a:buNone/>
              <a:defRPr sz="6600" b="0" i="0" u="none" strike="noStrike" cap="none">
                <a:solidFill>
                  <a:srgbClr val="888888"/>
                </a:solidFill>
                <a:latin typeface="Calibri"/>
                <a:ea typeface="Calibri"/>
                <a:cs typeface="Calibri"/>
                <a:sym typeface="Calibri"/>
              </a:defRPr>
            </a:lvl7pPr>
            <a:lvl8pPr marL="14993969" marR="0" lvl="7" indent="-7968" algn="l" rtl="0">
              <a:spcBef>
                <a:spcPts val="1320"/>
              </a:spcBef>
              <a:buClr>
                <a:srgbClr val="888888"/>
              </a:buClr>
              <a:buSzPct val="100000"/>
              <a:buFont typeface="Arial"/>
              <a:buNone/>
              <a:defRPr sz="6600" b="0" i="0" u="none" strike="noStrike" cap="none">
                <a:solidFill>
                  <a:srgbClr val="888888"/>
                </a:solidFill>
                <a:latin typeface="Calibri"/>
                <a:ea typeface="Calibri"/>
                <a:cs typeface="Calibri"/>
                <a:sym typeface="Calibri"/>
              </a:defRPr>
            </a:lvl8pPr>
            <a:lvl9pPr marL="17135960" marR="0" lvl="8" indent="-3660" algn="l" rtl="0">
              <a:spcBef>
                <a:spcPts val="1320"/>
              </a:spcBef>
              <a:buClr>
                <a:srgbClr val="888888"/>
              </a:buClr>
              <a:buSzPct val="100000"/>
              <a:buFont typeface="Arial"/>
              <a:buNone/>
              <a:defRPr sz="6600" b="0" i="0" u="none" strike="noStrike" cap="none">
                <a:solidFill>
                  <a:srgbClr val="888888"/>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554163" y="1757363"/>
            <a:ext cx="27981274" cy="73152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1554480" y="9824723"/>
            <a:ext cx="13736639" cy="4094477"/>
          </a:xfrm>
          <a:prstGeom prst="rect">
            <a:avLst/>
          </a:prstGeom>
          <a:noFill/>
          <a:ln>
            <a:noFill/>
          </a:ln>
        </p:spPr>
        <p:txBody>
          <a:bodyPr wrap="square" lIns="91425" tIns="91425" rIns="91425" bIns="91425" anchor="b" anchorCtr="0"/>
          <a:lstStyle>
            <a:lvl1pPr marL="0" marR="0" lvl="0" indent="0" algn="l" rtl="0">
              <a:spcBef>
                <a:spcPts val="2240"/>
              </a:spcBef>
              <a:spcAft>
                <a:spcPts val="0"/>
              </a:spcAft>
              <a:buClr>
                <a:schemeClr val="dk1"/>
              </a:buClr>
              <a:buSzPct val="100000"/>
              <a:buFont typeface="Arial"/>
              <a:buNone/>
              <a:defRPr sz="11200" b="1" i="0" u="none" strike="noStrike" cap="none">
                <a:solidFill>
                  <a:schemeClr val="dk1"/>
                </a:solidFill>
                <a:latin typeface="Calibri"/>
                <a:ea typeface="Calibri"/>
                <a:cs typeface="Calibri"/>
                <a:sym typeface="Calibri"/>
              </a:defRPr>
            </a:lvl1pPr>
            <a:lvl2pPr marL="2141993" marR="0" lvl="1" indent="-8393" algn="l" rtl="0">
              <a:spcBef>
                <a:spcPts val="1880"/>
              </a:spcBef>
              <a:spcAft>
                <a:spcPts val="0"/>
              </a:spcAft>
              <a:buClr>
                <a:schemeClr val="dk1"/>
              </a:buClr>
              <a:buSzPct val="100000"/>
              <a:buFont typeface="Arial"/>
              <a:buNone/>
              <a:defRPr sz="9400" b="1" i="0" u="none" strike="noStrike" cap="none">
                <a:solidFill>
                  <a:schemeClr val="dk1"/>
                </a:solidFill>
                <a:latin typeface="Calibri"/>
                <a:ea typeface="Calibri"/>
                <a:cs typeface="Calibri"/>
                <a:sym typeface="Calibri"/>
              </a:defRPr>
            </a:lvl2pPr>
            <a:lvl3pPr marL="4283990" marR="0" lvl="2" indent="-4090" algn="l" rtl="0">
              <a:spcBef>
                <a:spcPts val="1680"/>
              </a:spcBef>
              <a:spcAft>
                <a:spcPts val="0"/>
              </a:spcAft>
              <a:buClr>
                <a:schemeClr val="dk1"/>
              </a:buClr>
              <a:buSzPct val="100000"/>
              <a:buFont typeface="Arial"/>
              <a:buNone/>
              <a:defRPr sz="8400" b="1" i="0" u="none" strike="noStrike" cap="none">
                <a:solidFill>
                  <a:schemeClr val="dk1"/>
                </a:solidFill>
                <a:latin typeface="Calibri"/>
                <a:ea typeface="Calibri"/>
                <a:cs typeface="Calibri"/>
                <a:sym typeface="Calibri"/>
              </a:defRPr>
            </a:lvl3pPr>
            <a:lvl4pPr marL="6425988" marR="0" lvl="3" indent="-12487" algn="l" rtl="0">
              <a:spcBef>
                <a:spcPts val="1500"/>
              </a:spcBef>
              <a:spcAft>
                <a:spcPts val="0"/>
              </a:spcAft>
              <a:buClr>
                <a:schemeClr val="dk1"/>
              </a:buClr>
              <a:buSzPct val="100000"/>
              <a:buFont typeface="Arial"/>
              <a:buNone/>
              <a:defRPr sz="7500" b="1" i="0" u="none" strike="noStrike" cap="none">
                <a:solidFill>
                  <a:schemeClr val="dk1"/>
                </a:solidFill>
                <a:latin typeface="Calibri"/>
                <a:ea typeface="Calibri"/>
                <a:cs typeface="Calibri"/>
                <a:sym typeface="Calibri"/>
              </a:defRPr>
            </a:lvl4pPr>
            <a:lvl5pPr marL="8567981" marR="0" lvl="4" indent="-8180" algn="l" rtl="0">
              <a:spcBef>
                <a:spcPts val="1500"/>
              </a:spcBef>
              <a:spcAft>
                <a:spcPts val="0"/>
              </a:spcAft>
              <a:buClr>
                <a:schemeClr val="dk1"/>
              </a:buClr>
              <a:buSzPct val="100000"/>
              <a:buFont typeface="Arial"/>
              <a:buNone/>
              <a:defRPr sz="7500" b="1" i="0" u="none" strike="noStrike" cap="none">
                <a:solidFill>
                  <a:schemeClr val="dk1"/>
                </a:solidFill>
                <a:latin typeface="Calibri"/>
                <a:ea typeface="Calibri"/>
                <a:cs typeface="Calibri"/>
                <a:sym typeface="Calibri"/>
              </a:defRPr>
            </a:lvl5pPr>
            <a:lvl6pPr marL="10709973" marR="0" lvl="5" indent="-3872" algn="l" rtl="0">
              <a:spcBef>
                <a:spcPts val="1500"/>
              </a:spcBef>
              <a:buClr>
                <a:schemeClr val="dk1"/>
              </a:buClr>
              <a:buSzPct val="100000"/>
              <a:buFont typeface="Arial"/>
              <a:buNone/>
              <a:defRPr sz="7500" b="1" i="0" u="none" strike="noStrike" cap="none">
                <a:solidFill>
                  <a:schemeClr val="dk1"/>
                </a:solidFill>
                <a:latin typeface="Calibri"/>
                <a:ea typeface="Calibri"/>
                <a:cs typeface="Calibri"/>
                <a:sym typeface="Calibri"/>
              </a:defRPr>
            </a:lvl6pPr>
            <a:lvl7pPr marL="12851971" marR="0" lvl="6" indent="-12271" algn="l" rtl="0">
              <a:spcBef>
                <a:spcPts val="1500"/>
              </a:spcBef>
              <a:buClr>
                <a:schemeClr val="dk1"/>
              </a:buClr>
              <a:buSzPct val="100000"/>
              <a:buFont typeface="Arial"/>
              <a:buNone/>
              <a:defRPr sz="7500" b="1" i="0" u="none" strike="noStrike" cap="none">
                <a:solidFill>
                  <a:schemeClr val="dk1"/>
                </a:solidFill>
                <a:latin typeface="Calibri"/>
                <a:ea typeface="Calibri"/>
                <a:cs typeface="Calibri"/>
                <a:sym typeface="Calibri"/>
              </a:defRPr>
            </a:lvl7pPr>
            <a:lvl8pPr marL="14993969" marR="0" lvl="7" indent="-7968" algn="l" rtl="0">
              <a:spcBef>
                <a:spcPts val="1500"/>
              </a:spcBef>
              <a:buClr>
                <a:schemeClr val="dk1"/>
              </a:buClr>
              <a:buSzPct val="100000"/>
              <a:buFont typeface="Arial"/>
              <a:buNone/>
              <a:defRPr sz="7500" b="1" i="0" u="none" strike="noStrike" cap="none">
                <a:solidFill>
                  <a:schemeClr val="dk1"/>
                </a:solidFill>
                <a:latin typeface="Calibri"/>
                <a:ea typeface="Calibri"/>
                <a:cs typeface="Calibri"/>
                <a:sym typeface="Calibri"/>
              </a:defRPr>
            </a:lvl8pPr>
            <a:lvl9pPr marL="17135960" marR="0" lvl="8" indent="-3660" algn="l" rtl="0">
              <a:spcBef>
                <a:spcPts val="1500"/>
              </a:spcBef>
              <a:buClr>
                <a:schemeClr val="dk1"/>
              </a:buClr>
              <a:buSzPct val="100000"/>
              <a:buFont typeface="Arial"/>
              <a:buNone/>
              <a:defRPr sz="75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554480" y="13919200"/>
            <a:ext cx="13736639" cy="25288244"/>
          </a:xfrm>
          <a:prstGeom prst="rect">
            <a:avLst/>
          </a:prstGeom>
          <a:noFill/>
          <a:ln>
            <a:noFill/>
          </a:ln>
        </p:spPr>
        <p:txBody>
          <a:bodyPr wrap="square" lIns="91425" tIns="91425" rIns="91425" bIns="91425" anchor="t" anchorCtr="0"/>
          <a:lstStyle>
            <a:lvl1pPr marL="1604963" marR="0" lvl="0" indent="-893763" algn="l" rtl="0">
              <a:spcBef>
                <a:spcPts val="2240"/>
              </a:spcBef>
              <a:spcAft>
                <a:spcPts val="0"/>
              </a:spcAft>
              <a:buClr>
                <a:schemeClr val="dk1"/>
              </a:buClr>
              <a:buSzPct val="100000"/>
              <a:buFont typeface="Arial"/>
              <a:buChar char="•"/>
              <a:defRPr sz="11200" b="0" i="0" u="none" strike="noStrike" cap="none">
                <a:solidFill>
                  <a:schemeClr val="dk1"/>
                </a:solidFill>
                <a:latin typeface="Calibri"/>
                <a:ea typeface="Calibri"/>
                <a:cs typeface="Calibri"/>
                <a:sym typeface="Calibri"/>
              </a:defRPr>
            </a:lvl1pPr>
            <a:lvl2pPr marL="3479800" marR="0" lvl="1" indent="-749300"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2pPr>
            <a:lvl3pPr marL="5354638" marR="0" lvl="2" indent="-541337" algn="l" rtl="0">
              <a:spcBef>
                <a:spcPts val="1680"/>
              </a:spcBef>
              <a:spcAft>
                <a:spcPts val="0"/>
              </a:spcAft>
              <a:buClr>
                <a:schemeClr val="dk1"/>
              </a:buClr>
              <a:buSzPct val="100000"/>
              <a:buFont typeface="Arial"/>
              <a:buChar char="•"/>
              <a:defRPr sz="8400" b="0" i="0" u="none" strike="noStrike" cap="none">
                <a:solidFill>
                  <a:schemeClr val="dk1"/>
                </a:solidFill>
                <a:latin typeface="Calibri"/>
                <a:ea typeface="Calibri"/>
                <a:cs typeface="Calibri"/>
                <a:sym typeface="Calibri"/>
              </a:defRPr>
            </a:lvl3pPr>
            <a:lvl4pPr marL="7496175" marR="0" lvl="3" indent="-593725" algn="l" rtl="0">
              <a:spcBef>
                <a:spcPts val="1500"/>
              </a:spcBef>
              <a:spcAft>
                <a:spcPts val="0"/>
              </a:spcAft>
              <a:buClr>
                <a:schemeClr val="dk1"/>
              </a:buClr>
              <a:buSzPct val="100000"/>
              <a:buFont typeface="Arial"/>
              <a:buChar char="–"/>
              <a:defRPr sz="7500" b="0" i="0" u="none" strike="noStrike" cap="none">
                <a:solidFill>
                  <a:schemeClr val="dk1"/>
                </a:solidFill>
                <a:latin typeface="Calibri"/>
                <a:ea typeface="Calibri"/>
                <a:cs typeface="Calibri"/>
                <a:sym typeface="Calibri"/>
              </a:defRPr>
            </a:lvl4pPr>
            <a:lvl5pPr marL="9637713" marR="0" lvl="4" indent="-601663" algn="l" rtl="0">
              <a:spcBef>
                <a:spcPts val="1500"/>
              </a:spcBef>
              <a:spcAft>
                <a:spcPts val="0"/>
              </a:spcAft>
              <a:buClr>
                <a:schemeClr val="dk1"/>
              </a:buClr>
              <a:buSzPct val="100000"/>
              <a:buFont typeface="Arial"/>
              <a:buChar char="»"/>
              <a:defRPr sz="7500" b="0" i="0" u="none" strike="noStrike" cap="none">
                <a:solidFill>
                  <a:schemeClr val="dk1"/>
                </a:solidFill>
                <a:latin typeface="Calibri"/>
                <a:ea typeface="Calibri"/>
                <a:cs typeface="Calibri"/>
                <a:sym typeface="Calibri"/>
              </a:defRPr>
            </a:lvl5pPr>
            <a:lvl6pPr marL="11780974" marR="0" lvl="5" indent="-598623" algn="l" rtl="0">
              <a:spcBef>
                <a:spcPts val="1500"/>
              </a:spcBef>
              <a:buClr>
                <a:schemeClr val="dk1"/>
              </a:buClr>
              <a:buSzPct val="100000"/>
              <a:buFont typeface="Arial"/>
              <a:buChar char="•"/>
              <a:defRPr sz="7500" b="0" i="0" u="none" strike="noStrike" cap="none">
                <a:solidFill>
                  <a:schemeClr val="dk1"/>
                </a:solidFill>
                <a:latin typeface="Calibri"/>
                <a:ea typeface="Calibri"/>
                <a:cs typeface="Calibri"/>
                <a:sym typeface="Calibri"/>
              </a:defRPr>
            </a:lvl6pPr>
            <a:lvl7pPr marL="13922967" marR="0" lvl="6" indent="-607017" algn="l" rtl="0">
              <a:spcBef>
                <a:spcPts val="1500"/>
              </a:spcBef>
              <a:buClr>
                <a:schemeClr val="dk1"/>
              </a:buClr>
              <a:buSzPct val="100000"/>
              <a:buFont typeface="Arial"/>
              <a:buChar char="•"/>
              <a:defRPr sz="7500" b="0" i="0" u="none" strike="noStrike" cap="none">
                <a:solidFill>
                  <a:schemeClr val="dk1"/>
                </a:solidFill>
                <a:latin typeface="Calibri"/>
                <a:ea typeface="Calibri"/>
                <a:cs typeface="Calibri"/>
                <a:sym typeface="Calibri"/>
              </a:defRPr>
            </a:lvl7pPr>
            <a:lvl8pPr marL="16064965" marR="0" lvl="7" indent="-602715" algn="l" rtl="0">
              <a:spcBef>
                <a:spcPts val="1500"/>
              </a:spcBef>
              <a:buClr>
                <a:schemeClr val="dk1"/>
              </a:buClr>
              <a:buSzPct val="100000"/>
              <a:buFont typeface="Arial"/>
              <a:buChar char="•"/>
              <a:defRPr sz="7500" b="0" i="0" u="none" strike="noStrike" cap="none">
                <a:solidFill>
                  <a:schemeClr val="dk1"/>
                </a:solidFill>
                <a:latin typeface="Calibri"/>
                <a:ea typeface="Calibri"/>
                <a:cs typeface="Calibri"/>
                <a:sym typeface="Calibri"/>
              </a:defRPr>
            </a:lvl8pPr>
            <a:lvl9pPr marL="18206962" marR="0" lvl="8" indent="-598411" algn="l" rtl="0">
              <a:spcBef>
                <a:spcPts val="1500"/>
              </a:spcBef>
              <a:buClr>
                <a:schemeClr val="dk1"/>
              </a:buClr>
              <a:buSzPct val="100000"/>
              <a:buFont typeface="Arial"/>
              <a:buChar char="•"/>
              <a:defRPr sz="75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15793094" y="9824723"/>
            <a:ext cx="13742035" cy="4094477"/>
          </a:xfrm>
          <a:prstGeom prst="rect">
            <a:avLst/>
          </a:prstGeom>
          <a:noFill/>
          <a:ln>
            <a:noFill/>
          </a:ln>
        </p:spPr>
        <p:txBody>
          <a:bodyPr wrap="square" lIns="91425" tIns="91425" rIns="91425" bIns="91425" anchor="b" anchorCtr="0"/>
          <a:lstStyle>
            <a:lvl1pPr marL="0" marR="0" lvl="0" indent="0" algn="l" rtl="0">
              <a:spcBef>
                <a:spcPts val="2240"/>
              </a:spcBef>
              <a:spcAft>
                <a:spcPts val="0"/>
              </a:spcAft>
              <a:buClr>
                <a:schemeClr val="dk1"/>
              </a:buClr>
              <a:buSzPct val="100000"/>
              <a:buFont typeface="Arial"/>
              <a:buNone/>
              <a:defRPr sz="11200" b="1" i="0" u="none" strike="noStrike" cap="none">
                <a:solidFill>
                  <a:schemeClr val="dk1"/>
                </a:solidFill>
                <a:latin typeface="Calibri"/>
                <a:ea typeface="Calibri"/>
                <a:cs typeface="Calibri"/>
                <a:sym typeface="Calibri"/>
              </a:defRPr>
            </a:lvl1pPr>
            <a:lvl2pPr marL="2141993" marR="0" lvl="1" indent="-8393" algn="l" rtl="0">
              <a:spcBef>
                <a:spcPts val="1880"/>
              </a:spcBef>
              <a:spcAft>
                <a:spcPts val="0"/>
              </a:spcAft>
              <a:buClr>
                <a:schemeClr val="dk1"/>
              </a:buClr>
              <a:buSzPct val="100000"/>
              <a:buFont typeface="Arial"/>
              <a:buNone/>
              <a:defRPr sz="9400" b="1" i="0" u="none" strike="noStrike" cap="none">
                <a:solidFill>
                  <a:schemeClr val="dk1"/>
                </a:solidFill>
                <a:latin typeface="Calibri"/>
                <a:ea typeface="Calibri"/>
                <a:cs typeface="Calibri"/>
                <a:sym typeface="Calibri"/>
              </a:defRPr>
            </a:lvl2pPr>
            <a:lvl3pPr marL="4283990" marR="0" lvl="2" indent="-4090" algn="l" rtl="0">
              <a:spcBef>
                <a:spcPts val="1680"/>
              </a:spcBef>
              <a:spcAft>
                <a:spcPts val="0"/>
              </a:spcAft>
              <a:buClr>
                <a:schemeClr val="dk1"/>
              </a:buClr>
              <a:buSzPct val="100000"/>
              <a:buFont typeface="Arial"/>
              <a:buNone/>
              <a:defRPr sz="8400" b="1" i="0" u="none" strike="noStrike" cap="none">
                <a:solidFill>
                  <a:schemeClr val="dk1"/>
                </a:solidFill>
                <a:latin typeface="Calibri"/>
                <a:ea typeface="Calibri"/>
                <a:cs typeface="Calibri"/>
                <a:sym typeface="Calibri"/>
              </a:defRPr>
            </a:lvl3pPr>
            <a:lvl4pPr marL="6425988" marR="0" lvl="3" indent="-12487" algn="l" rtl="0">
              <a:spcBef>
                <a:spcPts val="1500"/>
              </a:spcBef>
              <a:spcAft>
                <a:spcPts val="0"/>
              </a:spcAft>
              <a:buClr>
                <a:schemeClr val="dk1"/>
              </a:buClr>
              <a:buSzPct val="100000"/>
              <a:buFont typeface="Arial"/>
              <a:buNone/>
              <a:defRPr sz="7500" b="1" i="0" u="none" strike="noStrike" cap="none">
                <a:solidFill>
                  <a:schemeClr val="dk1"/>
                </a:solidFill>
                <a:latin typeface="Calibri"/>
                <a:ea typeface="Calibri"/>
                <a:cs typeface="Calibri"/>
                <a:sym typeface="Calibri"/>
              </a:defRPr>
            </a:lvl4pPr>
            <a:lvl5pPr marL="8567981" marR="0" lvl="4" indent="-8180" algn="l" rtl="0">
              <a:spcBef>
                <a:spcPts val="1500"/>
              </a:spcBef>
              <a:spcAft>
                <a:spcPts val="0"/>
              </a:spcAft>
              <a:buClr>
                <a:schemeClr val="dk1"/>
              </a:buClr>
              <a:buSzPct val="100000"/>
              <a:buFont typeface="Arial"/>
              <a:buNone/>
              <a:defRPr sz="7500" b="1" i="0" u="none" strike="noStrike" cap="none">
                <a:solidFill>
                  <a:schemeClr val="dk1"/>
                </a:solidFill>
                <a:latin typeface="Calibri"/>
                <a:ea typeface="Calibri"/>
                <a:cs typeface="Calibri"/>
                <a:sym typeface="Calibri"/>
              </a:defRPr>
            </a:lvl5pPr>
            <a:lvl6pPr marL="10709973" marR="0" lvl="5" indent="-3872" algn="l" rtl="0">
              <a:spcBef>
                <a:spcPts val="1500"/>
              </a:spcBef>
              <a:buClr>
                <a:schemeClr val="dk1"/>
              </a:buClr>
              <a:buSzPct val="100000"/>
              <a:buFont typeface="Arial"/>
              <a:buNone/>
              <a:defRPr sz="7500" b="1" i="0" u="none" strike="noStrike" cap="none">
                <a:solidFill>
                  <a:schemeClr val="dk1"/>
                </a:solidFill>
                <a:latin typeface="Calibri"/>
                <a:ea typeface="Calibri"/>
                <a:cs typeface="Calibri"/>
                <a:sym typeface="Calibri"/>
              </a:defRPr>
            </a:lvl6pPr>
            <a:lvl7pPr marL="12851971" marR="0" lvl="6" indent="-12271" algn="l" rtl="0">
              <a:spcBef>
                <a:spcPts val="1500"/>
              </a:spcBef>
              <a:buClr>
                <a:schemeClr val="dk1"/>
              </a:buClr>
              <a:buSzPct val="100000"/>
              <a:buFont typeface="Arial"/>
              <a:buNone/>
              <a:defRPr sz="7500" b="1" i="0" u="none" strike="noStrike" cap="none">
                <a:solidFill>
                  <a:schemeClr val="dk1"/>
                </a:solidFill>
                <a:latin typeface="Calibri"/>
                <a:ea typeface="Calibri"/>
                <a:cs typeface="Calibri"/>
                <a:sym typeface="Calibri"/>
              </a:defRPr>
            </a:lvl7pPr>
            <a:lvl8pPr marL="14993969" marR="0" lvl="7" indent="-7968" algn="l" rtl="0">
              <a:spcBef>
                <a:spcPts val="1500"/>
              </a:spcBef>
              <a:buClr>
                <a:schemeClr val="dk1"/>
              </a:buClr>
              <a:buSzPct val="100000"/>
              <a:buFont typeface="Arial"/>
              <a:buNone/>
              <a:defRPr sz="7500" b="1" i="0" u="none" strike="noStrike" cap="none">
                <a:solidFill>
                  <a:schemeClr val="dk1"/>
                </a:solidFill>
                <a:latin typeface="Calibri"/>
                <a:ea typeface="Calibri"/>
                <a:cs typeface="Calibri"/>
                <a:sym typeface="Calibri"/>
              </a:defRPr>
            </a:lvl8pPr>
            <a:lvl9pPr marL="17135960" marR="0" lvl="8" indent="-3660" algn="l" rtl="0">
              <a:spcBef>
                <a:spcPts val="1500"/>
              </a:spcBef>
              <a:buClr>
                <a:schemeClr val="dk1"/>
              </a:buClr>
              <a:buSzPct val="100000"/>
              <a:buFont typeface="Arial"/>
              <a:buNone/>
              <a:defRPr sz="75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15793094" y="13919200"/>
            <a:ext cx="13742035" cy="25288244"/>
          </a:xfrm>
          <a:prstGeom prst="rect">
            <a:avLst/>
          </a:prstGeom>
          <a:noFill/>
          <a:ln>
            <a:noFill/>
          </a:ln>
        </p:spPr>
        <p:txBody>
          <a:bodyPr wrap="square" lIns="91425" tIns="91425" rIns="91425" bIns="91425" anchor="t" anchorCtr="0"/>
          <a:lstStyle>
            <a:lvl1pPr marL="1604963" marR="0" lvl="0" indent="-893763" algn="l" rtl="0">
              <a:spcBef>
                <a:spcPts val="2240"/>
              </a:spcBef>
              <a:spcAft>
                <a:spcPts val="0"/>
              </a:spcAft>
              <a:buClr>
                <a:schemeClr val="dk1"/>
              </a:buClr>
              <a:buSzPct val="100000"/>
              <a:buFont typeface="Arial"/>
              <a:buChar char="•"/>
              <a:defRPr sz="11200" b="0" i="0" u="none" strike="noStrike" cap="none">
                <a:solidFill>
                  <a:schemeClr val="dk1"/>
                </a:solidFill>
                <a:latin typeface="Calibri"/>
                <a:ea typeface="Calibri"/>
                <a:cs typeface="Calibri"/>
                <a:sym typeface="Calibri"/>
              </a:defRPr>
            </a:lvl1pPr>
            <a:lvl2pPr marL="3479800" marR="0" lvl="1" indent="-749300"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2pPr>
            <a:lvl3pPr marL="5354638" marR="0" lvl="2" indent="-541337" algn="l" rtl="0">
              <a:spcBef>
                <a:spcPts val="1680"/>
              </a:spcBef>
              <a:spcAft>
                <a:spcPts val="0"/>
              </a:spcAft>
              <a:buClr>
                <a:schemeClr val="dk1"/>
              </a:buClr>
              <a:buSzPct val="100000"/>
              <a:buFont typeface="Arial"/>
              <a:buChar char="•"/>
              <a:defRPr sz="8400" b="0" i="0" u="none" strike="noStrike" cap="none">
                <a:solidFill>
                  <a:schemeClr val="dk1"/>
                </a:solidFill>
                <a:latin typeface="Calibri"/>
                <a:ea typeface="Calibri"/>
                <a:cs typeface="Calibri"/>
                <a:sym typeface="Calibri"/>
              </a:defRPr>
            </a:lvl3pPr>
            <a:lvl4pPr marL="7496175" marR="0" lvl="3" indent="-593725" algn="l" rtl="0">
              <a:spcBef>
                <a:spcPts val="1500"/>
              </a:spcBef>
              <a:spcAft>
                <a:spcPts val="0"/>
              </a:spcAft>
              <a:buClr>
                <a:schemeClr val="dk1"/>
              </a:buClr>
              <a:buSzPct val="100000"/>
              <a:buFont typeface="Arial"/>
              <a:buChar char="–"/>
              <a:defRPr sz="7500" b="0" i="0" u="none" strike="noStrike" cap="none">
                <a:solidFill>
                  <a:schemeClr val="dk1"/>
                </a:solidFill>
                <a:latin typeface="Calibri"/>
                <a:ea typeface="Calibri"/>
                <a:cs typeface="Calibri"/>
                <a:sym typeface="Calibri"/>
              </a:defRPr>
            </a:lvl4pPr>
            <a:lvl5pPr marL="9637713" marR="0" lvl="4" indent="-601663" algn="l" rtl="0">
              <a:spcBef>
                <a:spcPts val="1500"/>
              </a:spcBef>
              <a:spcAft>
                <a:spcPts val="0"/>
              </a:spcAft>
              <a:buClr>
                <a:schemeClr val="dk1"/>
              </a:buClr>
              <a:buSzPct val="100000"/>
              <a:buFont typeface="Arial"/>
              <a:buChar char="»"/>
              <a:defRPr sz="7500" b="0" i="0" u="none" strike="noStrike" cap="none">
                <a:solidFill>
                  <a:schemeClr val="dk1"/>
                </a:solidFill>
                <a:latin typeface="Calibri"/>
                <a:ea typeface="Calibri"/>
                <a:cs typeface="Calibri"/>
                <a:sym typeface="Calibri"/>
              </a:defRPr>
            </a:lvl5pPr>
            <a:lvl6pPr marL="11780974" marR="0" lvl="5" indent="-598623" algn="l" rtl="0">
              <a:spcBef>
                <a:spcPts val="1500"/>
              </a:spcBef>
              <a:buClr>
                <a:schemeClr val="dk1"/>
              </a:buClr>
              <a:buSzPct val="100000"/>
              <a:buFont typeface="Arial"/>
              <a:buChar char="•"/>
              <a:defRPr sz="7500" b="0" i="0" u="none" strike="noStrike" cap="none">
                <a:solidFill>
                  <a:schemeClr val="dk1"/>
                </a:solidFill>
                <a:latin typeface="Calibri"/>
                <a:ea typeface="Calibri"/>
                <a:cs typeface="Calibri"/>
                <a:sym typeface="Calibri"/>
              </a:defRPr>
            </a:lvl6pPr>
            <a:lvl7pPr marL="13922967" marR="0" lvl="6" indent="-607017" algn="l" rtl="0">
              <a:spcBef>
                <a:spcPts val="1500"/>
              </a:spcBef>
              <a:buClr>
                <a:schemeClr val="dk1"/>
              </a:buClr>
              <a:buSzPct val="100000"/>
              <a:buFont typeface="Arial"/>
              <a:buChar char="•"/>
              <a:defRPr sz="7500" b="0" i="0" u="none" strike="noStrike" cap="none">
                <a:solidFill>
                  <a:schemeClr val="dk1"/>
                </a:solidFill>
                <a:latin typeface="Calibri"/>
                <a:ea typeface="Calibri"/>
                <a:cs typeface="Calibri"/>
                <a:sym typeface="Calibri"/>
              </a:defRPr>
            </a:lvl7pPr>
            <a:lvl8pPr marL="16064965" marR="0" lvl="7" indent="-602715" algn="l" rtl="0">
              <a:spcBef>
                <a:spcPts val="1500"/>
              </a:spcBef>
              <a:buClr>
                <a:schemeClr val="dk1"/>
              </a:buClr>
              <a:buSzPct val="100000"/>
              <a:buFont typeface="Arial"/>
              <a:buChar char="•"/>
              <a:defRPr sz="7500" b="0" i="0" u="none" strike="noStrike" cap="none">
                <a:solidFill>
                  <a:schemeClr val="dk1"/>
                </a:solidFill>
                <a:latin typeface="Calibri"/>
                <a:ea typeface="Calibri"/>
                <a:cs typeface="Calibri"/>
                <a:sym typeface="Calibri"/>
              </a:defRPr>
            </a:lvl8pPr>
            <a:lvl9pPr marL="18206962" marR="0" lvl="8" indent="-598411" algn="l" rtl="0">
              <a:spcBef>
                <a:spcPts val="1500"/>
              </a:spcBef>
              <a:buClr>
                <a:schemeClr val="dk1"/>
              </a:buClr>
              <a:buSzPct val="100000"/>
              <a:buFont typeface="Arial"/>
              <a:buChar char="•"/>
              <a:defRPr sz="75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554163" y="1757363"/>
            <a:ext cx="27981274" cy="73152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554485" y="1747520"/>
            <a:ext cx="10228264" cy="7437120"/>
          </a:xfrm>
          <a:prstGeom prst="rect">
            <a:avLst/>
          </a:prstGeom>
          <a:noFill/>
          <a:ln>
            <a:noFill/>
          </a:ln>
        </p:spPr>
        <p:txBody>
          <a:bodyPr wrap="square" lIns="91425" tIns="91425" rIns="91425" bIns="91425" anchor="b" anchorCtr="0"/>
          <a:lstStyle>
            <a:lvl1pPr marL="0" marR="0" lvl="0" indent="0" algn="l" rtl="0">
              <a:spcBef>
                <a:spcPts val="0"/>
              </a:spcBef>
              <a:spcAft>
                <a:spcPts val="0"/>
              </a:spcAft>
              <a:buSzPct val="25000"/>
              <a:buNone/>
              <a:defRPr sz="94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1"/>
          </p:nvPr>
        </p:nvSpPr>
        <p:spPr>
          <a:xfrm>
            <a:off x="12155170" y="1747536"/>
            <a:ext cx="17379951" cy="37459923"/>
          </a:xfrm>
          <a:prstGeom prst="rect">
            <a:avLst/>
          </a:prstGeom>
          <a:noFill/>
          <a:ln>
            <a:noFill/>
          </a:ln>
        </p:spPr>
        <p:txBody>
          <a:bodyPr wrap="square" lIns="91425" tIns="91425" rIns="91425" bIns="91425" anchor="t" anchorCtr="0"/>
          <a:lstStyle>
            <a:lvl1pPr marL="1604963" marR="0" lvl="0" indent="-652463" algn="l" rtl="0">
              <a:spcBef>
                <a:spcPts val="3000"/>
              </a:spcBef>
              <a:spcAft>
                <a:spcPts val="0"/>
              </a:spcAft>
              <a:buClr>
                <a:schemeClr val="dk1"/>
              </a:buClr>
              <a:buSzPct val="100000"/>
              <a:buFont typeface="Arial"/>
              <a:buChar char="•"/>
              <a:defRPr sz="15000" b="0" i="0" u="none" strike="noStrike" cap="none">
                <a:solidFill>
                  <a:schemeClr val="dk1"/>
                </a:solidFill>
                <a:latin typeface="Calibri"/>
                <a:ea typeface="Calibri"/>
                <a:cs typeface="Calibri"/>
                <a:sym typeface="Calibri"/>
              </a:defRPr>
            </a:lvl1pPr>
            <a:lvl2pPr marL="3479800" marR="0" lvl="1" indent="-514350" algn="l" rtl="0">
              <a:spcBef>
                <a:spcPts val="2620"/>
              </a:spcBef>
              <a:spcAft>
                <a:spcPts val="0"/>
              </a:spcAft>
              <a:buClr>
                <a:schemeClr val="dk1"/>
              </a:buClr>
              <a:buSzPct val="100000"/>
              <a:buFont typeface="Arial"/>
              <a:buChar char="–"/>
              <a:defRPr sz="13100" b="0" i="0" u="none" strike="noStrike" cap="none">
                <a:solidFill>
                  <a:schemeClr val="dk1"/>
                </a:solidFill>
                <a:latin typeface="Calibri"/>
                <a:ea typeface="Calibri"/>
                <a:cs typeface="Calibri"/>
                <a:sym typeface="Calibri"/>
              </a:defRPr>
            </a:lvl2pPr>
            <a:lvl3pPr marL="5354638" marR="0" lvl="2" indent="-363537" algn="l" rtl="0">
              <a:spcBef>
                <a:spcPts val="2240"/>
              </a:spcBef>
              <a:spcAft>
                <a:spcPts val="0"/>
              </a:spcAft>
              <a:buClr>
                <a:schemeClr val="dk1"/>
              </a:buClr>
              <a:buSzPct val="100000"/>
              <a:buFont typeface="Arial"/>
              <a:buChar char="•"/>
              <a:defRPr sz="11200" b="0" i="0" u="none" strike="noStrike" cap="none">
                <a:solidFill>
                  <a:schemeClr val="dk1"/>
                </a:solidFill>
                <a:latin typeface="Calibri"/>
                <a:ea typeface="Calibri"/>
                <a:cs typeface="Calibri"/>
                <a:sym typeface="Calibri"/>
              </a:defRPr>
            </a:lvl3pPr>
            <a:lvl4pPr marL="7496175" marR="0" lvl="3" indent="-473075"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4pPr>
            <a:lvl5pPr marL="9637713" marR="0" lvl="4" indent="-481013"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5pPr>
            <a:lvl6pPr marL="11780974" marR="0" lvl="5" indent="-477973"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6pPr>
            <a:lvl7pPr marL="13922967" marR="0" lvl="6" indent="-486367"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7pPr>
            <a:lvl8pPr marL="16064965" marR="0" lvl="7" indent="-482065"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8pPr>
            <a:lvl9pPr marL="18206962" marR="0" lvl="8" indent="-477761"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554485" y="9184656"/>
            <a:ext cx="10228264" cy="30022802"/>
          </a:xfrm>
          <a:prstGeom prst="rect">
            <a:avLst/>
          </a:prstGeom>
          <a:noFill/>
          <a:ln>
            <a:noFill/>
          </a:ln>
        </p:spPr>
        <p:txBody>
          <a:bodyPr wrap="square" lIns="91425" tIns="91425" rIns="91425" bIns="91425" anchor="t" anchorCtr="0"/>
          <a:lstStyle>
            <a:lvl1pPr marL="0" marR="0" lvl="0" indent="0" algn="l" rtl="0">
              <a:spcBef>
                <a:spcPts val="1320"/>
              </a:spcBef>
              <a:spcAft>
                <a:spcPts val="0"/>
              </a:spcAft>
              <a:buClr>
                <a:schemeClr val="dk1"/>
              </a:buClr>
              <a:buSzPct val="100000"/>
              <a:buFont typeface="Arial"/>
              <a:buNone/>
              <a:defRPr sz="6600" b="0" i="0" u="none" strike="noStrike" cap="none">
                <a:solidFill>
                  <a:schemeClr val="dk1"/>
                </a:solidFill>
                <a:latin typeface="Calibri"/>
                <a:ea typeface="Calibri"/>
                <a:cs typeface="Calibri"/>
                <a:sym typeface="Calibri"/>
              </a:defRPr>
            </a:lvl1pPr>
            <a:lvl2pPr marL="2141993" marR="0" lvl="1" indent="-8393" algn="l" rtl="0">
              <a:spcBef>
                <a:spcPts val="1120"/>
              </a:spcBef>
              <a:spcAft>
                <a:spcPts val="0"/>
              </a:spcAft>
              <a:buClr>
                <a:schemeClr val="dk1"/>
              </a:buClr>
              <a:buSzPct val="100000"/>
              <a:buFont typeface="Arial"/>
              <a:buNone/>
              <a:defRPr sz="5600" b="0" i="0" u="none" strike="noStrike" cap="none">
                <a:solidFill>
                  <a:schemeClr val="dk1"/>
                </a:solidFill>
                <a:latin typeface="Calibri"/>
                <a:ea typeface="Calibri"/>
                <a:cs typeface="Calibri"/>
                <a:sym typeface="Calibri"/>
              </a:defRPr>
            </a:lvl2pPr>
            <a:lvl3pPr marL="4283990" marR="0" lvl="2" indent="-4090" algn="l" rtl="0">
              <a:spcBef>
                <a:spcPts val="940"/>
              </a:spcBef>
              <a:spcAft>
                <a:spcPts val="0"/>
              </a:spcAft>
              <a:buClr>
                <a:schemeClr val="dk1"/>
              </a:buClr>
              <a:buSzPct val="100000"/>
              <a:buFont typeface="Arial"/>
              <a:buNone/>
              <a:defRPr sz="4700" b="0" i="0" u="none" strike="noStrike" cap="none">
                <a:solidFill>
                  <a:schemeClr val="dk1"/>
                </a:solidFill>
                <a:latin typeface="Calibri"/>
                <a:ea typeface="Calibri"/>
                <a:cs typeface="Calibri"/>
                <a:sym typeface="Calibri"/>
              </a:defRPr>
            </a:lvl3pPr>
            <a:lvl4pPr marL="6425988" marR="0" lvl="3" indent="-12487" algn="l" rtl="0">
              <a:spcBef>
                <a:spcPts val="840"/>
              </a:spcBef>
              <a:spcAft>
                <a:spcPts val="0"/>
              </a:spcAft>
              <a:buClr>
                <a:schemeClr val="dk1"/>
              </a:buClr>
              <a:buSzPct val="100000"/>
              <a:buFont typeface="Arial"/>
              <a:buNone/>
              <a:defRPr sz="4200" b="0" i="0" u="none" strike="noStrike" cap="none">
                <a:solidFill>
                  <a:schemeClr val="dk1"/>
                </a:solidFill>
                <a:latin typeface="Calibri"/>
                <a:ea typeface="Calibri"/>
                <a:cs typeface="Calibri"/>
                <a:sym typeface="Calibri"/>
              </a:defRPr>
            </a:lvl4pPr>
            <a:lvl5pPr marL="8567981" marR="0" lvl="4" indent="-8180" algn="l" rtl="0">
              <a:spcBef>
                <a:spcPts val="840"/>
              </a:spcBef>
              <a:spcAft>
                <a:spcPts val="0"/>
              </a:spcAft>
              <a:buClr>
                <a:schemeClr val="dk1"/>
              </a:buClr>
              <a:buSzPct val="100000"/>
              <a:buFont typeface="Arial"/>
              <a:buNone/>
              <a:defRPr sz="4200" b="0" i="0" u="none" strike="noStrike" cap="none">
                <a:solidFill>
                  <a:schemeClr val="dk1"/>
                </a:solidFill>
                <a:latin typeface="Calibri"/>
                <a:ea typeface="Calibri"/>
                <a:cs typeface="Calibri"/>
                <a:sym typeface="Calibri"/>
              </a:defRPr>
            </a:lvl5pPr>
            <a:lvl6pPr marL="10709973" marR="0" lvl="5" indent="-3872" algn="l" rtl="0">
              <a:spcBef>
                <a:spcPts val="840"/>
              </a:spcBef>
              <a:buClr>
                <a:schemeClr val="dk1"/>
              </a:buClr>
              <a:buSzPct val="100000"/>
              <a:buFont typeface="Arial"/>
              <a:buNone/>
              <a:defRPr sz="4200" b="0" i="0" u="none" strike="noStrike" cap="none">
                <a:solidFill>
                  <a:schemeClr val="dk1"/>
                </a:solidFill>
                <a:latin typeface="Calibri"/>
                <a:ea typeface="Calibri"/>
                <a:cs typeface="Calibri"/>
                <a:sym typeface="Calibri"/>
              </a:defRPr>
            </a:lvl6pPr>
            <a:lvl7pPr marL="12851971" marR="0" lvl="6" indent="-12271" algn="l" rtl="0">
              <a:spcBef>
                <a:spcPts val="840"/>
              </a:spcBef>
              <a:buClr>
                <a:schemeClr val="dk1"/>
              </a:buClr>
              <a:buSzPct val="100000"/>
              <a:buFont typeface="Arial"/>
              <a:buNone/>
              <a:defRPr sz="4200" b="0" i="0" u="none" strike="noStrike" cap="none">
                <a:solidFill>
                  <a:schemeClr val="dk1"/>
                </a:solidFill>
                <a:latin typeface="Calibri"/>
                <a:ea typeface="Calibri"/>
                <a:cs typeface="Calibri"/>
                <a:sym typeface="Calibri"/>
              </a:defRPr>
            </a:lvl7pPr>
            <a:lvl8pPr marL="14993969" marR="0" lvl="7" indent="-7968" algn="l" rtl="0">
              <a:spcBef>
                <a:spcPts val="840"/>
              </a:spcBef>
              <a:buClr>
                <a:schemeClr val="dk1"/>
              </a:buClr>
              <a:buSzPct val="100000"/>
              <a:buFont typeface="Arial"/>
              <a:buNone/>
              <a:defRPr sz="4200" b="0" i="0" u="none" strike="noStrike" cap="none">
                <a:solidFill>
                  <a:schemeClr val="dk1"/>
                </a:solidFill>
                <a:latin typeface="Calibri"/>
                <a:ea typeface="Calibri"/>
                <a:cs typeface="Calibri"/>
                <a:sym typeface="Calibri"/>
              </a:defRPr>
            </a:lvl8pPr>
            <a:lvl9pPr marL="17135960" marR="0" lvl="8" indent="-3660" algn="l" rtl="0">
              <a:spcBef>
                <a:spcPts val="840"/>
              </a:spcBef>
              <a:buClr>
                <a:schemeClr val="dk1"/>
              </a:buClr>
              <a:buSzPct val="100000"/>
              <a:buFont typeface="Arial"/>
              <a:buNone/>
              <a:defRPr sz="42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6093779" y="30723841"/>
            <a:ext cx="18653759" cy="3627123"/>
          </a:xfrm>
          <a:prstGeom prst="rect">
            <a:avLst/>
          </a:prstGeom>
          <a:noFill/>
          <a:ln>
            <a:noFill/>
          </a:ln>
        </p:spPr>
        <p:txBody>
          <a:bodyPr wrap="square" lIns="91425" tIns="91425" rIns="91425" bIns="91425" anchor="b" anchorCtr="0"/>
          <a:lstStyle>
            <a:lvl1pPr marL="0" marR="0" lvl="0" indent="0" algn="l" rtl="0">
              <a:spcBef>
                <a:spcPts val="0"/>
              </a:spcBef>
              <a:spcAft>
                <a:spcPts val="0"/>
              </a:spcAft>
              <a:buSzPct val="25000"/>
              <a:buNone/>
              <a:defRPr sz="9400"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9pPr>
          </a:lstStyle>
          <a:p>
            <a:endParaRPr/>
          </a:p>
        </p:txBody>
      </p:sp>
      <p:sp>
        <p:nvSpPr>
          <p:cNvPr id="67" name="Shape 67"/>
          <p:cNvSpPr>
            <a:spLocks noGrp="1"/>
          </p:cNvSpPr>
          <p:nvPr>
            <p:ph type="pic" idx="2"/>
          </p:nvPr>
        </p:nvSpPr>
        <p:spPr>
          <a:xfrm>
            <a:off x="6093779" y="3921760"/>
            <a:ext cx="18653759" cy="26334721"/>
          </a:xfrm>
          <a:prstGeom prst="rect">
            <a:avLst/>
          </a:prstGeom>
          <a:noFill/>
          <a:ln>
            <a:noFill/>
          </a:ln>
        </p:spPr>
        <p:txBody>
          <a:bodyPr wrap="square" lIns="91425" tIns="91425" rIns="91425" bIns="91425" anchor="t" anchorCtr="0"/>
          <a:lstStyle>
            <a:lvl1pPr marL="0" marR="0" lvl="0" indent="0" algn="l" rtl="0">
              <a:spcBef>
                <a:spcPts val="3000"/>
              </a:spcBef>
              <a:spcAft>
                <a:spcPts val="0"/>
              </a:spcAft>
              <a:buClr>
                <a:schemeClr val="dk1"/>
              </a:buClr>
              <a:buSzPct val="100000"/>
              <a:buFont typeface="Arial"/>
              <a:buNone/>
              <a:defRPr sz="15000" b="0" i="0" u="none" strike="noStrike" cap="none">
                <a:solidFill>
                  <a:schemeClr val="dk1"/>
                </a:solidFill>
                <a:latin typeface="Calibri"/>
                <a:ea typeface="Calibri"/>
                <a:cs typeface="Calibri"/>
                <a:sym typeface="Calibri"/>
              </a:defRPr>
            </a:lvl1pPr>
            <a:lvl2pPr marL="2141993" marR="0" lvl="1" indent="-8393" algn="l" rtl="0">
              <a:spcBef>
                <a:spcPts val="2620"/>
              </a:spcBef>
              <a:spcAft>
                <a:spcPts val="0"/>
              </a:spcAft>
              <a:buClr>
                <a:schemeClr val="dk1"/>
              </a:buClr>
              <a:buSzPct val="100000"/>
              <a:buFont typeface="Arial"/>
              <a:buNone/>
              <a:defRPr sz="13100" b="0" i="0" u="none" strike="noStrike" cap="none">
                <a:solidFill>
                  <a:schemeClr val="dk1"/>
                </a:solidFill>
                <a:latin typeface="Calibri"/>
                <a:ea typeface="Calibri"/>
                <a:cs typeface="Calibri"/>
                <a:sym typeface="Calibri"/>
              </a:defRPr>
            </a:lvl2pPr>
            <a:lvl3pPr marL="4283990" marR="0" lvl="2" indent="-4090" algn="l" rtl="0">
              <a:spcBef>
                <a:spcPts val="2240"/>
              </a:spcBef>
              <a:spcAft>
                <a:spcPts val="0"/>
              </a:spcAft>
              <a:buClr>
                <a:schemeClr val="dk1"/>
              </a:buClr>
              <a:buSzPct val="100000"/>
              <a:buFont typeface="Arial"/>
              <a:buNone/>
              <a:defRPr sz="11200" b="0" i="0" u="none" strike="noStrike" cap="none">
                <a:solidFill>
                  <a:schemeClr val="dk1"/>
                </a:solidFill>
                <a:latin typeface="Calibri"/>
                <a:ea typeface="Calibri"/>
                <a:cs typeface="Calibri"/>
                <a:sym typeface="Calibri"/>
              </a:defRPr>
            </a:lvl3pPr>
            <a:lvl4pPr marL="6425988" marR="0" lvl="3" indent="-12487" algn="l" rtl="0">
              <a:spcBef>
                <a:spcPts val="1880"/>
              </a:spcBef>
              <a:spcAft>
                <a:spcPts val="0"/>
              </a:spcAft>
              <a:buClr>
                <a:schemeClr val="dk1"/>
              </a:buClr>
              <a:buSzPct val="100000"/>
              <a:buFont typeface="Arial"/>
              <a:buNone/>
              <a:defRPr sz="9400" b="0" i="0" u="none" strike="noStrike" cap="none">
                <a:solidFill>
                  <a:schemeClr val="dk1"/>
                </a:solidFill>
                <a:latin typeface="Calibri"/>
                <a:ea typeface="Calibri"/>
                <a:cs typeface="Calibri"/>
                <a:sym typeface="Calibri"/>
              </a:defRPr>
            </a:lvl4pPr>
            <a:lvl5pPr marL="8567981" marR="0" lvl="4" indent="-8180" algn="l" rtl="0">
              <a:spcBef>
                <a:spcPts val="1880"/>
              </a:spcBef>
              <a:spcAft>
                <a:spcPts val="0"/>
              </a:spcAft>
              <a:buClr>
                <a:schemeClr val="dk1"/>
              </a:buClr>
              <a:buSzPct val="100000"/>
              <a:buFont typeface="Arial"/>
              <a:buNone/>
              <a:defRPr sz="9400" b="0" i="0" u="none" strike="noStrike" cap="none">
                <a:solidFill>
                  <a:schemeClr val="dk1"/>
                </a:solidFill>
                <a:latin typeface="Calibri"/>
                <a:ea typeface="Calibri"/>
                <a:cs typeface="Calibri"/>
                <a:sym typeface="Calibri"/>
              </a:defRPr>
            </a:lvl5pPr>
            <a:lvl6pPr marL="10709973" marR="0" lvl="5" indent="-3872" algn="l" rtl="0">
              <a:spcBef>
                <a:spcPts val="1880"/>
              </a:spcBef>
              <a:buClr>
                <a:schemeClr val="dk1"/>
              </a:buClr>
              <a:buSzPct val="100000"/>
              <a:buFont typeface="Arial"/>
              <a:buNone/>
              <a:defRPr sz="9400" b="0" i="0" u="none" strike="noStrike" cap="none">
                <a:solidFill>
                  <a:schemeClr val="dk1"/>
                </a:solidFill>
                <a:latin typeface="Calibri"/>
                <a:ea typeface="Calibri"/>
                <a:cs typeface="Calibri"/>
                <a:sym typeface="Calibri"/>
              </a:defRPr>
            </a:lvl6pPr>
            <a:lvl7pPr marL="12851971" marR="0" lvl="6" indent="-12271" algn="l" rtl="0">
              <a:spcBef>
                <a:spcPts val="1880"/>
              </a:spcBef>
              <a:buClr>
                <a:schemeClr val="dk1"/>
              </a:buClr>
              <a:buSzPct val="100000"/>
              <a:buFont typeface="Arial"/>
              <a:buNone/>
              <a:defRPr sz="9400" b="0" i="0" u="none" strike="noStrike" cap="none">
                <a:solidFill>
                  <a:schemeClr val="dk1"/>
                </a:solidFill>
                <a:latin typeface="Calibri"/>
                <a:ea typeface="Calibri"/>
                <a:cs typeface="Calibri"/>
                <a:sym typeface="Calibri"/>
              </a:defRPr>
            </a:lvl7pPr>
            <a:lvl8pPr marL="14993969" marR="0" lvl="7" indent="-7968" algn="l" rtl="0">
              <a:spcBef>
                <a:spcPts val="1880"/>
              </a:spcBef>
              <a:buClr>
                <a:schemeClr val="dk1"/>
              </a:buClr>
              <a:buSzPct val="100000"/>
              <a:buFont typeface="Arial"/>
              <a:buNone/>
              <a:defRPr sz="9400" b="0" i="0" u="none" strike="noStrike" cap="none">
                <a:solidFill>
                  <a:schemeClr val="dk1"/>
                </a:solidFill>
                <a:latin typeface="Calibri"/>
                <a:ea typeface="Calibri"/>
                <a:cs typeface="Calibri"/>
                <a:sym typeface="Calibri"/>
              </a:defRPr>
            </a:lvl8pPr>
            <a:lvl9pPr marL="17135960" marR="0" lvl="8" indent="-3660" algn="l" rtl="0">
              <a:spcBef>
                <a:spcPts val="1880"/>
              </a:spcBef>
              <a:buClr>
                <a:schemeClr val="dk1"/>
              </a:buClr>
              <a:buSzPct val="100000"/>
              <a:buFont typeface="Arial"/>
              <a:buNone/>
              <a:defRPr sz="94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6093779" y="34350963"/>
            <a:ext cx="18653759" cy="5151117"/>
          </a:xfrm>
          <a:prstGeom prst="rect">
            <a:avLst/>
          </a:prstGeom>
          <a:noFill/>
          <a:ln>
            <a:noFill/>
          </a:ln>
        </p:spPr>
        <p:txBody>
          <a:bodyPr wrap="square" lIns="91425" tIns="91425" rIns="91425" bIns="91425" anchor="t" anchorCtr="0"/>
          <a:lstStyle>
            <a:lvl1pPr marL="0" marR="0" lvl="0" indent="0" algn="l" rtl="0">
              <a:spcBef>
                <a:spcPts val="1320"/>
              </a:spcBef>
              <a:spcAft>
                <a:spcPts val="0"/>
              </a:spcAft>
              <a:buClr>
                <a:schemeClr val="dk1"/>
              </a:buClr>
              <a:buSzPct val="100000"/>
              <a:buFont typeface="Arial"/>
              <a:buNone/>
              <a:defRPr sz="6600" b="0" i="0" u="none" strike="noStrike" cap="none">
                <a:solidFill>
                  <a:schemeClr val="dk1"/>
                </a:solidFill>
                <a:latin typeface="Calibri"/>
                <a:ea typeface="Calibri"/>
                <a:cs typeface="Calibri"/>
                <a:sym typeface="Calibri"/>
              </a:defRPr>
            </a:lvl1pPr>
            <a:lvl2pPr marL="2141993" marR="0" lvl="1" indent="-8393" algn="l" rtl="0">
              <a:spcBef>
                <a:spcPts val="1120"/>
              </a:spcBef>
              <a:spcAft>
                <a:spcPts val="0"/>
              </a:spcAft>
              <a:buClr>
                <a:schemeClr val="dk1"/>
              </a:buClr>
              <a:buSzPct val="100000"/>
              <a:buFont typeface="Arial"/>
              <a:buNone/>
              <a:defRPr sz="5600" b="0" i="0" u="none" strike="noStrike" cap="none">
                <a:solidFill>
                  <a:schemeClr val="dk1"/>
                </a:solidFill>
                <a:latin typeface="Calibri"/>
                <a:ea typeface="Calibri"/>
                <a:cs typeface="Calibri"/>
                <a:sym typeface="Calibri"/>
              </a:defRPr>
            </a:lvl2pPr>
            <a:lvl3pPr marL="4283990" marR="0" lvl="2" indent="-4090" algn="l" rtl="0">
              <a:spcBef>
                <a:spcPts val="940"/>
              </a:spcBef>
              <a:spcAft>
                <a:spcPts val="0"/>
              </a:spcAft>
              <a:buClr>
                <a:schemeClr val="dk1"/>
              </a:buClr>
              <a:buSzPct val="100000"/>
              <a:buFont typeface="Arial"/>
              <a:buNone/>
              <a:defRPr sz="4700" b="0" i="0" u="none" strike="noStrike" cap="none">
                <a:solidFill>
                  <a:schemeClr val="dk1"/>
                </a:solidFill>
                <a:latin typeface="Calibri"/>
                <a:ea typeface="Calibri"/>
                <a:cs typeface="Calibri"/>
                <a:sym typeface="Calibri"/>
              </a:defRPr>
            </a:lvl3pPr>
            <a:lvl4pPr marL="6425988" marR="0" lvl="3" indent="-12487" algn="l" rtl="0">
              <a:spcBef>
                <a:spcPts val="840"/>
              </a:spcBef>
              <a:spcAft>
                <a:spcPts val="0"/>
              </a:spcAft>
              <a:buClr>
                <a:schemeClr val="dk1"/>
              </a:buClr>
              <a:buSzPct val="100000"/>
              <a:buFont typeface="Arial"/>
              <a:buNone/>
              <a:defRPr sz="4200" b="0" i="0" u="none" strike="noStrike" cap="none">
                <a:solidFill>
                  <a:schemeClr val="dk1"/>
                </a:solidFill>
                <a:latin typeface="Calibri"/>
                <a:ea typeface="Calibri"/>
                <a:cs typeface="Calibri"/>
                <a:sym typeface="Calibri"/>
              </a:defRPr>
            </a:lvl4pPr>
            <a:lvl5pPr marL="8567981" marR="0" lvl="4" indent="-8180" algn="l" rtl="0">
              <a:spcBef>
                <a:spcPts val="840"/>
              </a:spcBef>
              <a:spcAft>
                <a:spcPts val="0"/>
              </a:spcAft>
              <a:buClr>
                <a:schemeClr val="dk1"/>
              </a:buClr>
              <a:buSzPct val="100000"/>
              <a:buFont typeface="Arial"/>
              <a:buNone/>
              <a:defRPr sz="4200" b="0" i="0" u="none" strike="noStrike" cap="none">
                <a:solidFill>
                  <a:schemeClr val="dk1"/>
                </a:solidFill>
                <a:latin typeface="Calibri"/>
                <a:ea typeface="Calibri"/>
                <a:cs typeface="Calibri"/>
                <a:sym typeface="Calibri"/>
              </a:defRPr>
            </a:lvl5pPr>
            <a:lvl6pPr marL="10709973" marR="0" lvl="5" indent="-3872" algn="l" rtl="0">
              <a:spcBef>
                <a:spcPts val="840"/>
              </a:spcBef>
              <a:buClr>
                <a:schemeClr val="dk1"/>
              </a:buClr>
              <a:buSzPct val="100000"/>
              <a:buFont typeface="Arial"/>
              <a:buNone/>
              <a:defRPr sz="4200" b="0" i="0" u="none" strike="noStrike" cap="none">
                <a:solidFill>
                  <a:schemeClr val="dk1"/>
                </a:solidFill>
                <a:latin typeface="Calibri"/>
                <a:ea typeface="Calibri"/>
                <a:cs typeface="Calibri"/>
                <a:sym typeface="Calibri"/>
              </a:defRPr>
            </a:lvl6pPr>
            <a:lvl7pPr marL="12851971" marR="0" lvl="6" indent="-12271" algn="l" rtl="0">
              <a:spcBef>
                <a:spcPts val="840"/>
              </a:spcBef>
              <a:buClr>
                <a:schemeClr val="dk1"/>
              </a:buClr>
              <a:buSzPct val="100000"/>
              <a:buFont typeface="Arial"/>
              <a:buNone/>
              <a:defRPr sz="4200" b="0" i="0" u="none" strike="noStrike" cap="none">
                <a:solidFill>
                  <a:schemeClr val="dk1"/>
                </a:solidFill>
                <a:latin typeface="Calibri"/>
                <a:ea typeface="Calibri"/>
                <a:cs typeface="Calibri"/>
                <a:sym typeface="Calibri"/>
              </a:defRPr>
            </a:lvl7pPr>
            <a:lvl8pPr marL="14993969" marR="0" lvl="7" indent="-7968" algn="l" rtl="0">
              <a:spcBef>
                <a:spcPts val="840"/>
              </a:spcBef>
              <a:buClr>
                <a:schemeClr val="dk1"/>
              </a:buClr>
              <a:buSzPct val="100000"/>
              <a:buFont typeface="Arial"/>
              <a:buNone/>
              <a:defRPr sz="4200" b="0" i="0" u="none" strike="noStrike" cap="none">
                <a:solidFill>
                  <a:schemeClr val="dk1"/>
                </a:solidFill>
                <a:latin typeface="Calibri"/>
                <a:ea typeface="Calibri"/>
                <a:cs typeface="Calibri"/>
                <a:sym typeface="Calibri"/>
              </a:defRPr>
            </a:lvl8pPr>
            <a:lvl9pPr marL="17135960" marR="0" lvl="8" indent="-3660" algn="l" rtl="0">
              <a:spcBef>
                <a:spcPts val="840"/>
              </a:spcBef>
              <a:buClr>
                <a:schemeClr val="dk1"/>
              </a:buClr>
              <a:buSzPct val="100000"/>
              <a:buFont typeface="Arial"/>
              <a:buNone/>
              <a:defRPr sz="42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554163" y="1757363"/>
            <a:ext cx="27981274" cy="73152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ct val="25000"/>
              <a:buNone/>
              <a:defRPr sz="20600"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554163" y="10240963"/>
            <a:ext cx="27981274" cy="28967111"/>
          </a:xfrm>
          <a:prstGeom prst="rect">
            <a:avLst/>
          </a:prstGeom>
          <a:noFill/>
          <a:ln>
            <a:noFill/>
          </a:ln>
        </p:spPr>
        <p:txBody>
          <a:bodyPr wrap="square" lIns="91425" tIns="91425" rIns="91425" bIns="91425" anchor="t" anchorCtr="0"/>
          <a:lstStyle>
            <a:lvl1pPr marL="1604963" marR="0" lvl="0" indent="-652463" algn="l" rtl="0">
              <a:spcBef>
                <a:spcPts val="3000"/>
              </a:spcBef>
              <a:spcAft>
                <a:spcPts val="0"/>
              </a:spcAft>
              <a:buClr>
                <a:schemeClr val="dk1"/>
              </a:buClr>
              <a:buSzPct val="100000"/>
              <a:buFont typeface="Arial"/>
              <a:buChar char="•"/>
              <a:defRPr sz="15000" b="0" i="0" u="none" strike="noStrike" cap="none">
                <a:solidFill>
                  <a:schemeClr val="dk1"/>
                </a:solidFill>
                <a:latin typeface="Calibri"/>
                <a:ea typeface="Calibri"/>
                <a:cs typeface="Calibri"/>
                <a:sym typeface="Calibri"/>
              </a:defRPr>
            </a:lvl1pPr>
            <a:lvl2pPr marL="3479800" marR="0" lvl="1" indent="-514350" algn="l" rtl="0">
              <a:spcBef>
                <a:spcPts val="2620"/>
              </a:spcBef>
              <a:spcAft>
                <a:spcPts val="0"/>
              </a:spcAft>
              <a:buClr>
                <a:schemeClr val="dk1"/>
              </a:buClr>
              <a:buSzPct val="100000"/>
              <a:buFont typeface="Arial"/>
              <a:buChar char="–"/>
              <a:defRPr sz="13100" b="0" i="0" u="none" strike="noStrike" cap="none">
                <a:solidFill>
                  <a:schemeClr val="dk1"/>
                </a:solidFill>
                <a:latin typeface="Calibri"/>
                <a:ea typeface="Calibri"/>
                <a:cs typeface="Calibri"/>
                <a:sym typeface="Calibri"/>
              </a:defRPr>
            </a:lvl2pPr>
            <a:lvl3pPr marL="5354638" marR="0" lvl="2" indent="-363537" algn="l" rtl="0">
              <a:spcBef>
                <a:spcPts val="2240"/>
              </a:spcBef>
              <a:spcAft>
                <a:spcPts val="0"/>
              </a:spcAft>
              <a:buClr>
                <a:schemeClr val="dk1"/>
              </a:buClr>
              <a:buSzPct val="100000"/>
              <a:buFont typeface="Arial"/>
              <a:buChar char="•"/>
              <a:defRPr sz="11200" b="0" i="0" u="none" strike="noStrike" cap="none">
                <a:solidFill>
                  <a:schemeClr val="dk1"/>
                </a:solidFill>
                <a:latin typeface="Calibri"/>
                <a:ea typeface="Calibri"/>
                <a:cs typeface="Calibri"/>
                <a:sym typeface="Calibri"/>
              </a:defRPr>
            </a:lvl3pPr>
            <a:lvl4pPr marL="7496175" marR="0" lvl="3" indent="-473075"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4pPr>
            <a:lvl5pPr marL="9637713" marR="0" lvl="4" indent="-481013" algn="l" rtl="0">
              <a:spcBef>
                <a:spcPts val="1880"/>
              </a:spcBef>
              <a:spcAft>
                <a:spcPts val="0"/>
              </a:spcAft>
              <a:buClr>
                <a:schemeClr val="dk1"/>
              </a:buClr>
              <a:buSzPct val="100000"/>
              <a:buFont typeface="Arial"/>
              <a:buChar char="»"/>
              <a:defRPr sz="9400" b="0" i="0" u="none" strike="noStrike" cap="none">
                <a:solidFill>
                  <a:schemeClr val="dk1"/>
                </a:solidFill>
                <a:latin typeface="Calibri"/>
                <a:ea typeface="Calibri"/>
                <a:cs typeface="Calibri"/>
                <a:sym typeface="Calibri"/>
              </a:defRPr>
            </a:lvl5pPr>
            <a:lvl6pPr marL="11780974" marR="0" lvl="5" indent="-477973"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6pPr>
            <a:lvl7pPr marL="13922967" marR="0" lvl="6" indent="-486367"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7pPr>
            <a:lvl8pPr marL="16064965" marR="0" lvl="7" indent="-482065"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8pPr>
            <a:lvl9pPr marL="18206962" marR="0" lvl="8" indent="-477761" algn="l" rtl="0">
              <a:spcBef>
                <a:spcPts val="1880"/>
              </a:spcBef>
              <a:buClr>
                <a:schemeClr val="dk1"/>
              </a:buClr>
              <a:buSzPct val="1000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554163" y="40681275"/>
            <a:ext cx="7254875" cy="2336800"/>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25000"/>
              <a:buNone/>
              <a:defRPr sz="5600" b="0" i="0" u="none" strike="noStrike" cap="none">
                <a:solidFill>
                  <a:srgbClr val="898989"/>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0621963" y="40681275"/>
            <a:ext cx="9845675" cy="23368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25000"/>
              <a:buNone/>
              <a:defRPr sz="5600" b="0" i="0" u="none" strike="noStrike" cap="none">
                <a:solidFill>
                  <a:srgbClr val="888888"/>
                </a:solidFill>
                <a:latin typeface="Arial"/>
                <a:ea typeface="Arial"/>
                <a:cs typeface="Arial"/>
                <a:sym typeface="Arial"/>
              </a:defRPr>
            </a:lvl1pPr>
            <a:lvl2pPr marL="2141538" marR="0" lvl="1" indent="-1684338" algn="l" rtl="0">
              <a:spcBef>
                <a:spcPts val="0"/>
              </a:spcBef>
              <a:spcAft>
                <a:spcPts val="0"/>
              </a:spcAft>
              <a:buSzPct val="25000"/>
              <a:buNone/>
              <a:defRPr sz="8400" b="0" i="0" u="none" strike="noStrike" cap="none">
                <a:solidFill>
                  <a:schemeClr val="dk1"/>
                </a:solidFill>
                <a:latin typeface="Arial"/>
                <a:ea typeface="Arial"/>
                <a:cs typeface="Arial"/>
                <a:sym typeface="Arial"/>
              </a:defRPr>
            </a:lvl2pPr>
            <a:lvl3pPr marL="4283075" marR="0" lvl="2" indent="-3368675" algn="l" rtl="0">
              <a:spcBef>
                <a:spcPts val="0"/>
              </a:spcBef>
              <a:spcAft>
                <a:spcPts val="0"/>
              </a:spcAft>
              <a:buSzPct val="25000"/>
              <a:buNone/>
              <a:defRPr sz="8400" b="0" i="0" u="none" strike="noStrike" cap="none">
                <a:solidFill>
                  <a:schemeClr val="dk1"/>
                </a:solidFill>
                <a:latin typeface="Arial"/>
                <a:ea typeface="Arial"/>
                <a:cs typeface="Arial"/>
                <a:sym typeface="Arial"/>
              </a:defRPr>
            </a:lvl3pPr>
            <a:lvl4pPr marL="6426200" marR="0" lvl="3" indent="-5054600" algn="l" rtl="0">
              <a:spcBef>
                <a:spcPts val="0"/>
              </a:spcBef>
              <a:spcAft>
                <a:spcPts val="0"/>
              </a:spcAft>
              <a:buSzPct val="25000"/>
              <a:buNone/>
              <a:defRPr sz="8400" b="0" i="0" u="none" strike="noStrike" cap="none">
                <a:solidFill>
                  <a:schemeClr val="dk1"/>
                </a:solidFill>
                <a:latin typeface="Arial"/>
                <a:ea typeface="Arial"/>
                <a:cs typeface="Arial"/>
                <a:sym typeface="Arial"/>
              </a:defRPr>
            </a:lvl4pPr>
            <a:lvl5pPr marL="8567738" marR="0" lvl="4" indent="-6738938" algn="l" rtl="0">
              <a:spcBef>
                <a:spcPts val="0"/>
              </a:spcBef>
              <a:spcAft>
                <a:spcPts val="0"/>
              </a:spcAft>
              <a:buSzPct val="25000"/>
              <a:buNone/>
              <a:defRPr sz="8400" b="0" i="0" u="none" strike="noStrike" cap="none">
                <a:solidFill>
                  <a:schemeClr val="dk1"/>
                </a:solidFill>
                <a:latin typeface="Arial"/>
                <a:ea typeface="Arial"/>
                <a:cs typeface="Arial"/>
                <a:sym typeface="Arial"/>
              </a:defRPr>
            </a:lvl5pPr>
            <a:lvl6pPr marL="2286000" marR="0" lvl="5" indent="0" algn="l" rtl="0">
              <a:spcBef>
                <a:spcPts val="0"/>
              </a:spcBef>
              <a:buSzPct val="25000"/>
              <a:buNone/>
              <a:defRPr sz="8400" b="0" i="0" u="none" strike="noStrike" cap="none">
                <a:solidFill>
                  <a:schemeClr val="dk1"/>
                </a:solidFill>
                <a:latin typeface="Arial"/>
                <a:ea typeface="Arial"/>
                <a:cs typeface="Arial"/>
                <a:sym typeface="Arial"/>
              </a:defRPr>
            </a:lvl6pPr>
            <a:lvl7pPr marL="2743200" marR="0" lvl="6" indent="0" algn="l" rtl="0">
              <a:spcBef>
                <a:spcPts val="0"/>
              </a:spcBef>
              <a:buSzPct val="25000"/>
              <a:buNone/>
              <a:defRPr sz="8400" b="0" i="0" u="none" strike="noStrike" cap="none">
                <a:solidFill>
                  <a:schemeClr val="dk1"/>
                </a:solidFill>
                <a:latin typeface="Arial"/>
                <a:ea typeface="Arial"/>
                <a:cs typeface="Arial"/>
                <a:sym typeface="Arial"/>
              </a:defRPr>
            </a:lvl7pPr>
            <a:lvl8pPr marL="3200400" marR="0" lvl="7" indent="0" algn="l" rtl="0">
              <a:spcBef>
                <a:spcPts val="0"/>
              </a:spcBef>
              <a:buSzPct val="25000"/>
              <a:buNone/>
              <a:defRPr sz="8400" b="0" i="0" u="none" strike="noStrike" cap="none">
                <a:solidFill>
                  <a:schemeClr val="dk1"/>
                </a:solidFill>
                <a:latin typeface="Arial"/>
                <a:ea typeface="Arial"/>
                <a:cs typeface="Arial"/>
                <a:sym typeface="Arial"/>
              </a:defRPr>
            </a:lvl8pPr>
            <a:lvl9pPr marL="3657600" marR="0" lvl="8" indent="0" algn="l" rtl="0">
              <a:spcBef>
                <a:spcPts val="0"/>
              </a:spcBef>
              <a:buSzPct val="25000"/>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2280563" y="40681275"/>
            <a:ext cx="7254875" cy="2336800"/>
          </a:xfrm>
          <a:prstGeom prst="rect">
            <a:avLst/>
          </a:prstGeom>
          <a:noFill/>
          <a:ln>
            <a:noFill/>
          </a:ln>
        </p:spPr>
        <p:txBody>
          <a:bodyPr wrap="square" lIns="428375" tIns="214200" rIns="428375" bIns="214200" anchor="ctr" anchorCtr="0">
            <a:noAutofit/>
          </a:bodyPr>
          <a:lstStyle/>
          <a:p>
            <a:pPr marL="0" marR="0" lvl="0" indent="0" algn="r" rtl="0">
              <a:spcBef>
                <a:spcPts val="0"/>
              </a:spcBef>
              <a:spcAft>
                <a:spcPts val="0"/>
              </a:spcAft>
              <a:buSzPct val="25000"/>
              <a:buNone/>
            </a:pPr>
            <a:fld id="{00000000-1234-1234-1234-123412341234}" type="slidenum">
              <a:rPr lang="en-US" sz="5600" b="0" i="0" u="none" strike="noStrike" cap="none">
                <a:solidFill>
                  <a:srgbClr val="898989"/>
                </a:solidFill>
                <a:latin typeface="Arial"/>
                <a:ea typeface="Arial"/>
                <a:cs typeface="Arial"/>
                <a:sym typeface="Arial"/>
              </a:rPr>
              <a:t>‹#›</a:t>
            </a:fld>
            <a:endParaRPr lang="en-US" sz="5600" b="0" i="0" u="none" strike="noStrike" cap="none">
              <a:solidFill>
                <a:srgbClr val="89898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jpg"/><Relationship Id="rId13" Type="http://schemas.openxmlformats.org/officeDocument/2006/relationships/image" Target="../media/image11.jpg"/><Relationship Id="rId14" Type="http://schemas.openxmlformats.org/officeDocument/2006/relationships/image" Target="../media/image12.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Shape 88"/>
          <p:cNvGrpSpPr/>
          <p:nvPr/>
        </p:nvGrpSpPr>
        <p:grpSpPr>
          <a:xfrm>
            <a:off x="-30480" y="3048"/>
            <a:ext cx="31089601" cy="43891199"/>
            <a:chOff x="0" y="0"/>
            <a:chExt cx="31089601" cy="43891199"/>
          </a:xfrm>
        </p:grpSpPr>
        <p:sp>
          <p:nvSpPr>
            <p:cNvPr id="89" name="Shape 89"/>
            <p:cNvSpPr/>
            <p:nvPr/>
          </p:nvSpPr>
          <p:spPr>
            <a:xfrm>
              <a:off x="0" y="0"/>
              <a:ext cx="31089601" cy="43891199"/>
            </a:xfrm>
            <a:prstGeom prst="rect">
              <a:avLst/>
            </a:prstGeom>
            <a:solidFill>
              <a:srgbClr val="A32638"/>
            </a:solidFill>
            <a:ln w="38100" cap="flat" cmpd="sng">
              <a:solidFill>
                <a:srgbClr val="ADAFAA"/>
              </a:solidFill>
              <a:prstDash val="solid"/>
              <a:round/>
              <a:headEnd type="none" w="med" len="med"/>
              <a:tailEnd type="none" w="med" len="med"/>
            </a:ln>
          </p:spPr>
          <p:txBody>
            <a:bodyPr wrap="square" lIns="94900" tIns="47450" rIns="94900" bIns="47450" anchor="ctr" anchorCtr="0">
              <a:noAutofit/>
            </a:bodyPr>
            <a:lstStyle/>
            <a:p>
              <a:pPr marL="0" marR="0" lvl="0" indent="0" algn="ctr" rtl="0">
                <a:spcBef>
                  <a:spcPts val="0"/>
                </a:spcBef>
                <a:spcAft>
                  <a:spcPts val="0"/>
                </a:spcAft>
                <a:buSzPct val="25000"/>
                <a:buNone/>
              </a:pPr>
              <a:endParaRPr sz="8400" b="0" i="0" u="none" strike="noStrike" cap="none">
                <a:solidFill>
                  <a:schemeClr val="lt1"/>
                </a:solidFill>
                <a:latin typeface="Arial"/>
                <a:ea typeface="Arial"/>
                <a:cs typeface="Arial"/>
                <a:sym typeface="Arial"/>
              </a:endParaRPr>
            </a:p>
          </p:txBody>
        </p:sp>
        <p:sp>
          <p:nvSpPr>
            <p:cNvPr id="90" name="Shape 90"/>
            <p:cNvSpPr/>
            <p:nvPr/>
          </p:nvSpPr>
          <p:spPr>
            <a:xfrm>
              <a:off x="777875" y="5486400"/>
              <a:ext cx="29624339" cy="37033201"/>
            </a:xfrm>
            <a:prstGeom prst="rect">
              <a:avLst/>
            </a:prstGeom>
            <a:solidFill>
              <a:schemeClr val="lt1"/>
            </a:solidFill>
            <a:ln w="63500" cap="flat" cmpd="sng">
              <a:solidFill>
                <a:srgbClr val="ADAFAA"/>
              </a:solidFill>
              <a:prstDash val="solid"/>
              <a:round/>
              <a:headEnd type="none" w="med" len="med"/>
              <a:tailEnd type="none" w="med" len="med"/>
            </a:ln>
          </p:spPr>
          <p:txBody>
            <a:bodyPr wrap="square" lIns="94900" tIns="47450" rIns="94900" bIns="47450" anchor="ctr" anchorCtr="0">
              <a:noAutofit/>
            </a:bodyPr>
            <a:lstStyle/>
            <a:p>
              <a:pPr marL="0" marR="0" lvl="0" indent="0" algn="ctr" rtl="0">
                <a:spcBef>
                  <a:spcPts val="0"/>
                </a:spcBef>
                <a:spcAft>
                  <a:spcPts val="0"/>
                </a:spcAft>
                <a:buSzPct val="25000"/>
                <a:buNone/>
              </a:pPr>
              <a:endParaRPr sz="8400" b="0" i="0" u="none" strike="noStrike" cap="none">
                <a:solidFill>
                  <a:schemeClr val="lt1"/>
                </a:solidFill>
                <a:latin typeface="Arial"/>
                <a:ea typeface="Arial"/>
                <a:cs typeface="Arial"/>
                <a:sym typeface="Arial"/>
              </a:endParaRPr>
            </a:p>
          </p:txBody>
        </p:sp>
        <p:sp>
          <p:nvSpPr>
            <p:cNvPr id="91" name="Shape 91"/>
            <p:cNvSpPr/>
            <p:nvPr/>
          </p:nvSpPr>
          <p:spPr>
            <a:xfrm>
              <a:off x="777875" y="777875"/>
              <a:ext cx="29625924" cy="4114800"/>
            </a:xfrm>
            <a:prstGeom prst="rect">
              <a:avLst/>
            </a:prstGeom>
            <a:solidFill>
              <a:schemeClr val="lt1"/>
            </a:solidFill>
            <a:ln w="63500" cap="flat" cmpd="sng">
              <a:solidFill>
                <a:srgbClr val="ADAFAA"/>
              </a:solidFill>
              <a:prstDash val="solid"/>
              <a:round/>
              <a:headEnd type="none" w="med" len="med"/>
              <a:tailEnd type="none" w="med" len="med"/>
            </a:ln>
          </p:spPr>
          <p:txBody>
            <a:bodyPr wrap="square" lIns="94900" tIns="47450" rIns="94900" bIns="47450" anchor="ctr" anchorCtr="0">
              <a:noAutofit/>
            </a:bodyPr>
            <a:lstStyle/>
            <a:p>
              <a:pPr marL="0" marR="0" lvl="0" indent="0" algn="ctr" rtl="0">
                <a:spcBef>
                  <a:spcPts val="0"/>
                </a:spcBef>
                <a:spcAft>
                  <a:spcPts val="0"/>
                </a:spcAft>
                <a:buSzPct val="25000"/>
                <a:buNone/>
              </a:pPr>
              <a:endParaRPr sz="8400" b="0" i="0" u="none" strike="noStrike" cap="none">
                <a:solidFill>
                  <a:schemeClr val="lt1"/>
                </a:solidFill>
                <a:latin typeface="Arial"/>
                <a:ea typeface="Arial"/>
                <a:cs typeface="Arial"/>
                <a:sym typeface="Arial"/>
              </a:endParaRPr>
            </a:p>
          </p:txBody>
        </p:sp>
      </p:grpSp>
      <p:sp>
        <p:nvSpPr>
          <p:cNvPr id="92" name="Shape 92"/>
          <p:cNvSpPr txBox="1">
            <a:spLocks noGrp="1"/>
          </p:cNvSpPr>
          <p:nvPr>
            <p:ph type="title"/>
          </p:nvPr>
        </p:nvSpPr>
        <p:spPr>
          <a:xfrm>
            <a:off x="1295400" y="780924"/>
            <a:ext cx="21869401" cy="3902202"/>
          </a:xfrm>
          <a:prstGeom prst="rect">
            <a:avLst/>
          </a:prstGeom>
          <a:noFill/>
          <a:ln>
            <a:noFill/>
          </a:ln>
        </p:spPr>
        <p:txBody>
          <a:bodyPr wrap="square" lIns="428375" tIns="214200" rIns="428375" bIns="214200" anchor="ctr" anchorCtr="0">
            <a:noAutofit/>
          </a:bodyPr>
          <a:lstStyle/>
          <a:p>
            <a:pPr marL="0" marR="0" lvl="0" indent="0" algn="ctr" rtl="0">
              <a:spcBef>
                <a:spcPts val="0"/>
              </a:spcBef>
              <a:spcAft>
                <a:spcPts val="0"/>
              </a:spcAft>
              <a:buSzPct val="25000"/>
              <a:buNone/>
            </a:pPr>
            <a:r>
              <a:rPr lang="en-US" sz="8800" b="1" i="0" u="none" strike="noStrike" cap="none">
                <a:solidFill>
                  <a:schemeClr val="dk1"/>
                </a:solidFill>
                <a:latin typeface="Calibri"/>
                <a:ea typeface="Calibri"/>
                <a:cs typeface="Calibri"/>
                <a:sym typeface="Calibri"/>
              </a:rPr>
              <a:t>     Wild Mushroom Identification</a:t>
            </a:r>
            <a:r>
              <a:rPr lang="en-US" sz="11900" b="0" i="0" u="none" strike="noStrike" cap="none">
                <a:solidFill>
                  <a:schemeClr val="dk1"/>
                </a:solidFill>
                <a:latin typeface="Calibri"/>
                <a:ea typeface="Calibri"/>
                <a:cs typeface="Calibri"/>
                <a:sym typeface="Calibri"/>
              </a:rPr>
              <a:t/>
            </a:r>
            <a:br>
              <a:rPr lang="en-US" sz="11900" b="0" i="0" u="none" strike="noStrike" cap="none">
                <a:solidFill>
                  <a:schemeClr val="dk1"/>
                </a:solidFill>
                <a:latin typeface="Calibri"/>
                <a:ea typeface="Calibri"/>
                <a:cs typeface="Calibri"/>
                <a:sym typeface="Calibri"/>
              </a:rPr>
            </a:br>
            <a:r>
              <a:rPr lang="en-US" sz="11500" b="0" i="0" u="none" strike="noStrike" cap="none">
                <a:solidFill>
                  <a:schemeClr val="dk1"/>
                </a:solidFill>
                <a:latin typeface="Calibri"/>
                <a:ea typeface="Calibri"/>
                <a:cs typeface="Calibri"/>
                <a:sym typeface="Calibri"/>
              </a:rPr>
              <a:t>      </a:t>
            </a:r>
            <a:r>
              <a:rPr lang="en-US" sz="4000" b="0" i="0" u="none" strike="noStrike" cap="none">
                <a:solidFill>
                  <a:schemeClr val="dk1"/>
                </a:solidFill>
                <a:latin typeface="Arial"/>
                <a:ea typeface="Arial"/>
                <a:cs typeface="Arial"/>
                <a:sym typeface="Arial"/>
              </a:rPr>
              <a:t>Instructor: Yifan Hu</a:t>
            </a:r>
            <a:br>
              <a:rPr lang="en-US" sz="4000" b="0" i="0" u="none" strike="noStrike" cap="none">
                <a:solidFill>
                  <a:schemeClr val="dk1"/>
                </a:solidFill>
                <a:latin typeface="Arial"/>
                <a:ea typeface="Arial"/>
                <a:cs typeface="Arial"/>
                <a:sym typeface="Arial"/>
              </a:rPr>
            </a:br>
            <a:r>
              <a:rPr lang="en-US" sz="4000" b="0" i="0" u="none" strike="noStrike" cap="none">
                <a:solidFill>
                  <a:schemeClr val="dk1"/>
                </a:solidFill>
                <a:latin typeface="Arial"/>
                <a:ea typeface="Arial"/>
                <a:cs typeface="Arial"/>
                <a:sym typeface="Arial"/>
              </a:rPr>
              <a:t>               Xiang Yang, Ruiwen Shi, Shikuan Gao, </a:t>
            </a:r>
            <a:r>
              <a:rPr lang="en-US" sz="3600" b="0" i="0" u="none" strike="noStrike" cap="none">
                <a:solidFill>
                  <a:schemeClr val="dk1"/>
                </a:solidFill>
                <a:latin typeface="Arial"/>
                <a:ea typeface="Arial"/>
                <a:cs typeface="Arial"/>
                <a:sym typeface="Arial"/>
              </a:rPr>
              <a:t>Haoran Du</a:t>
            </a:r>
          </a:p>
        </p:txBody>
      </p:sp>
      <p:sp>
        <p:nvSpPr>
          <p:cNvPr id="93" name="Shape 93"/>
          <p:cNvSpPr txBox="1">
            <a:spLocks noGrp="1"/>
          </p:cNvSpPr>
          <p:nvPr>
            <p:ph type="body" idx="2"/>
          </p:nvPr>
        </p:nvSpPr>
        <p:spPr>
          <a:xfrm>
            <a:off x="15970100" y="22640250"/>
            <a:ext cx="13976400" cy="5181600"/>
          </a:xfrm>
          <a:prstGeom prst="rect">
            <a:avLst/>
          </a:prstGeom>
          <a:noFill/>
          <a:ln w="9525" cap="flat" cmpd="sng">
            <a:solidFill>
              <a:srgbClr val="ADAFAA"/>
            </a:solidFill>
            <a:prstDash val="solid"/>
            <a:miter lim="800000"/>
            <a:headEnd type="none" w="med" len="med"/>
            <a:tailEnd type="none" w="med" len="med"/>
          </a:ln>
        </p:spPr>
        <p:txBody>
          <a:bodyPr wrap="square" lIns="428375" tIns="214200" rIns="428375" bIns="214200" anchor="t" anchorCtr="0">
            <a:noAutofit/>
          </a:bodyPr>
          <a:lstStyle/>
          <a:p>
            <a:pPr marL="1604963" marR="0" lvl="0" indent="-1947862" algn="just" rtl="0">
              <a:spcBef>
                <a:spcPts val="0"/>
              </a:spcBef>
              <a:spcAft>
                <a:spcPts val="0"/>
              </a:spcAft>
              <a:buClr>
                <a:schemeClr val="dk1"/>
              </a:buClr>
              <a:buSzPct val="100000"/>
              <a:buFont typeface="Arial"/>
              <a:buNone/>
            </a:pPr>
            <a:r>
              <a:rPr lang="en-US" sz="5400" b="1" i="0" u="none" strike="noStrike" cap="none">
                <a:solidFill>
                  <a:schemeClr val="dk1"/>
                </a:solidFill>
                <a:latin typeface="Arial"/>
                <a:ea typeface="Arial"/>
                <a:cs typeface="Arial"/>
                <a:sym typeface="Arial"/>
              </a:rPr>
              <a:t>Results </a:t>
            </a:r>
          </a:p>
          <a:p>
            <a:pPr marL="0" marR="0" lvl="0" indent="-215900" algn="just" rtl="0">
              <a:spcBef>
                <a:spcPts val="0"/>
              </a:spcBef>
              <a:spcAft>
                <a:spcPts val="0"/>
              </a:spcAft>
              <a:buClr>
                <a:schemeClr val="dk1"/>
              </a:buClr>
              <a:buSzPct val="100000"/>
              <a:buFont typeface="Arial"/>
              <a:buNone/>
            </a:pPr>
            <a:r>
              <a:rPr lang="en-US" sz="3400" b="0" i="0" u="none" strike="noStrike" cap="none">
                <a:solidFill>
                  <a:schemeClr val="dk1"/>
                </a:solidFill>
                <a:latin typeface="Arial"/>
                <a:ea typeface="Arial"/>
                <a:cs typeface="Arial"/>
                <a:sym typeface="Arial"/>
              </a:rPr>
              <a:t>The AUC of our model that uses all the mushroom features is 0.984 and accuracy of that is 0.956, which is pretty good and means our model can accurately classify whether a mushroom is edible or poisonous. Because the high accuracy of the logistic regression model, there is little improvement space for modeling. Thus, we do not use more other algorithms to try to build more accurate models.</a:t>
            </a:r>
          </a:p>
        </p:txBody>
      </p:sp>
      <p:sp>
        <p:nvSpPr>
          <p:cNvPr id="94" name="Shape 94"/>
          <p:cNvSpPr txBox="1"/>
          <p:nvPr/>
        </p:nvSpPr>
        <p:spPr>
          <a:xfrm>
            <a:off x="1508125" y="5776475"/>
            <a:ext cx="13976400" cy="7203300"/>
          </a:xfrm>
          <a:prstGeom prst="rect">
            <a:avLst/>
          </a:prstGeom>
          <a:noFill/>
          <a:ln w="9525" cap="flat" cmpd="sng">
            <a:solidFill>
              <a:srgbClr val="ADAFAA"/>
            </a:solidFill>
            <a:prstDash val="solid"/>
            <a:miter lim="800000"/>
            <a:headEnd type="none" w="med" len="med"/>
            <a:tailEnd type="none" w="med" len="med"/>
          </a:ln>
        </p:spPr>
        <p:txBody>
          <a:bodyPr wrap="square" lIns="428400" tIns="214200" rIns="428400" bIns="214200" anchor="t" anchorCtr="0">
            <a:noAutofit/>
          </a:bodyPr>
          <a:lstStyle/>
          <a:p>
            <a:pPr marL="1606550" marR="0" lvl="0" indent="-1606550" algn="l" rtl="0">
              <a:spcBef>
                <a:spcPts val="0"/>
              </a:spcBef>
              <a:spcAft>
                <a:spcPts val="0"/>
              </a:spcAft>
              <a:buSzPct val="25000"/>
              <a:buNone/>
            </a:pPr>
            <a:r>
              <a:rPr lang="en-US" sz="5400" b="1" i="0" u="none" strike="noStrike" cap="none" dirty="0">
                <a:solidFill>
                  <a:schemeClr val="dk1"/>
                </a:solidFill>
                <a:latin typeface="Arial"/>
                <a:ea typeface="Arial"/>
                <a:cs typeface="Arial"/>
                <a:sym typeface="Arial"/>
              </a:rPr>
              <a:t>Introduction</a:t>
            </a:r>
          </a:p>
          <a:p>
            <a:pPr marL="0" marR="0" lvl="0" indent="0" algn="l" rtl="0">
              <a:spcBef>
                <a:spcPts val="0"/>
              </a:spcBef>
              <a:spcAft>
                <a:spcPts val="0"/>
              </a:spcAft>
              <a:buSzPct val="25000"/>
              <a:buNone/>
            </a:pPr>
            <a:r>
              <a:rPr lang="en-US" sz="3600" b="0" i="0" u="none" strike="noStrike" cap="none" dirty="0">
                <a:solidFill>
                  <a:schemeClr val="dk1"/>
                </a:solidFill>
                <a:latin typeface="Arial"/>
                <a:ea typeface="Arial"/>
                <a:cs typeface="Arial"/>
                <a:sym typeface="Arial"/>
              </a:rPr>
              <a:t>Mushroom, obtainable and common out in the field, is a good source of protein, vitamin and several minerals. However, only some of them are edible while the others are poisonous even fatal, which makes identifying them </a:t>
            </a:r>
            <a:r>
              <a:rPr lang="en-US" altLang="zh-CN" sz="3600" b="0" i="0" u="none" strike="noStrike" cap="none" dirty="0" smtClean="0">
                <a:solidFill>
                  <a:schemeClr val="dk1"/>
                </a:solidFill>
                <a:latin typeface="Arial"/>
                <a:ea typeface="Arial"/>
                <a:cs typeface="Arial"/>
                <a:sym typeface="Arial"/>
              </a:rPr>
              <a:t>crucial</a:t>
            </a:r>
            <a:r>
              <a:rPr lang="en-US" sz="3600" b="0" i="0" u="none" strike="noStrike" cap="none" dirty="0" smtClean="0">
                <a:solidFill>
                  <a:schemeClr val="dk1"/>
                </a:solidFill>
                <a:latin typeface="Arial"/>
                <a:ea typeface="Arial"/>
                <a:cs typeface="Arial"/>
                <a:sym typeface="Arial"/>
              </a:rPr>
              <a:t>. </a:t>
            </a:r>
            <a:r>
              <a:rPr lang="en-US" sz="3600" b="0" i="0" u="none" strike="noStrike" cap="none" dirty="0">
                <a:solidFill>
                  <a:schemeClr val="dk1"/>
                </a:solidFill>
                <a:latin typeface="Arial"/>
                <a:ea typeface="Arial"/>
                <a:cs typeface="Arial"/>
                <a:sym typeface="Arial"/>
              </a:rPr>
              <a:t>Our simulation tries to </a:t>
            </a:r>
            <a:r>
              <a:rPr lang="en-US" altLang="zh-CN" sz="3600" b="0" i="0" u="none" strike="noStrike" cap="none" dirty="0" smtClean="0">
                <a:solidFill>
                  <a:schemeClr val="dk1"/>
                </a:solidFill>
                <a:latin typeface="Arial"/>
                <a:ea typeface="Arial"/>
                <a:cs typeface="Arial"/>
                <a:sym typeface="Arial"/>
              </a:rPr>
              <a:t>find</a:t>
            </a:r>
            <a:r>
              <a:rPr lang="en-US" sz="3600" b="0" i="0" u="none" strike="noStrike" cap="none" dirty="0" smtClean="0">
                <a:solidFill>
                  <a:schemeClr val="dk1"/>
                </a:solidFill>
                <a:latin typeface="Arial"/>
                <a:ea typeface="Arial"/>
                <a:cs typeface="Arial"/>
                <a:sym typeface="Arial"/>
              </a:rPr>
              <a:t> </a:t>
            </a:r>
            <a:r>
              <a:rPr lang="en-US" altLang="zh-CN" sz="3600" b="0" i="0" u="none" strike="noStrike" cap="none" dirty="0" smtClean="0">
                <a:solidFill>
                  <a:schemeClr val="dk1"/>
                </a:solidFill>
                <a:latin typeface="Arial"/>
                <a:ea typeface="Arial"/>
                <a:cs typeface="Arial"/>
                <a:sym typeface="Arial"/>
              </a:rPr>
              <a:t>the</a:t>
            </a:r>
            <a:r>
              <a:rPr lang="en-US" sz="3600" b="0" i="0" u="none" strike="noStrike" cap="none" dirty="0" smtClean="0">
                <a:solidFill>
                  <a:schemeClr val="dk1"/>
                </a:solidFill>
                <a:latin typeface="Arial"/>
                <a:ea typeface="Arial"/>
                <a:cs typeface="Arial"/>
                <a:sym typeface="Arial"/>
              </a:rPr>
              <a:t> relation</a:t>
            </a:r>
            <a:r>
              <a:rPr lang="en-US" altLang="zh-CN" sz="3600" b="0" i="0" u="none" strike="noStrike" cap="none" dirty="0" smtClean="0">
                <a:solidFill>
                  <a:schemeClr val="dk1"/>
                </a:solidFill>
                <a:latin typeface="Arial"/>
                <a:ea typeface="Arial"/>
                <a:cs typeface="Arial"/>
                <a:sym typeface="Arial"/>
              </a:rPr>
              <a:t>ship</a:t>
            </a:r>
            <a:r>
              <a:rPr lang="en-US" sz="3600" b="0" i="0" u="none" strike="noStrike" cap="none" dirty="0" smtClean="0">
                <a:solidFill>
                  <a:schemeClr val="dk1"/>
                </a:solidFill>
                <a:latin typeface="Arial"/>
                <a:ea typeface="Arial"/>
                <a:cs typeface="Arial"/>
                <a:sym typeface="Arial"/>
              </a:rPr>
              <a:t> </a:t>
            </a:r>
            <a:r>
              <a:rPr lang="en-US" sz="3600" b="0" i="0" u="none" strike="noStrike" cap="none" dirty="0">
                <a:solidFill>
                  <a:schemeClr val="dk1"/>
                </a:solidFill>
                <a:latin typeface="Arial"/>
                <a:ea typeface="Arial"/>
                <a:cs typeface="Arial"/>
                <a:sym typeface="Arial"/>
              </a:rPr>
              <a:t>between certain physical features of a mushroom and its poisonousness.</a:t>
            </a:r>
          </a:p>
          <a:p>
            <a:pPr marL="0" marR="0" lvl="0" indent="0" algn="l" rtl="0">
              <a:spcBef>
                <a:spcPts val="0"/>
              </a:spcBef>
              <a:spcAft>
                <a:spcPts val="0"/>
              </a:spcAft>
              <a:buSzPct val="25000"/>
              <a:buNone/>
            </a:pPr>
            <a:endParaRPr dirty="0"/>
          </a:p>
          <a:p>
            <a:pPr marL="0" marR="0" lvl="0" indent="0" algn="l" rtl="0">
              <a:spcBef>
                <a:spcPts val="0"/>
              </a:spcBef>
              <a:spcAft>
                <a:spcPts val="0"/>
              </a:spcAft>
              <a:buSzPct val="25000"/>
              <a:buNone/>
            </a:pPr>
            <a:endParaRPr dirty="0"/>
          </a:p>
          <a:p>
            <a:pPr marL="0" marR="0" lvl="0" indent="0" algn="l" rtl="0">
              <a:spcBef>
                <a:spcPts val="0"/>
              </a:spcBef>
              <a:spcAft>
                <a:spcPts val="0"/>
              </a:spcAft>
              <a:buSzPct val="25000"/>
              <a:buNone/>
            </a:pPr>
            <a:r>
              <a:rPr lang="en-US" sz="5400" b="1" dirty="0">
                <a:solidFill>
                  <a:schemeClr val="dk1"/>
                </a:solidFill>
              </a:rPr>
              <a:t>Objective</a:t>
            </a:r>
          </a:p>
          <a:p>
            <a:pPr marL="0" marR="0" lvl="0" indent="0" algn="l" rtl="0">
              <a:spcBef>
                <a:spcPts val="0"/>
              </a:spcBef>
              <a:spcAft>
                <a:spcPts val="0"/>
              </a:spcAft>
              <a:buSzPct val="25000"/>
              <a:buNone/>
            </a:pPr>
            <a:r>
              <a:rPr lang="en-US" sz="3600" dirty="0">
                <a:solidFill>
                  <a:schemeClr val="dk1"/>
                </a:solidFill>
              </a:rPr>
              <a:t>To </a:t>
            </a:r>
            <a:r>
              <a:rPr lang="en-US" sz="3600" b="0" i="0" u="none" strike="noStrike" cap="none" dirty="0">
                <a:solidFill>
                  <a:schemeClr val="dk1"/>
                </a:solidFill>
                <a:latin typeface="Arial"/>
                <a:ea typeface="Arial"/>
                <a:cs typeface="Arial"/>
                <a:sym typeface="Arial"/>
              </a:rPr>
              <a:t>create a model that can ac</a:t>
            </a:r>
            <a:r>
              <a:rPr lang="en-US" sz="3600" dirty="0">
                <a:solidFill>
                  <a:schemeClr val="dk1"/>
                </a:solidFill>
              </a:rPr>
              <a:t>curately classify whether mushroom is edible or not</a:t>
            </a:r>
            <a:r>
              <a:rPr lang="en-US" sz="3600" b="0" i="0" u="none" strike="noStrike" cap="none" dirty="0">
                <a:solidFill>
                  <a:schemeClr val="dk1"/>
                </a:solidFill>
                <a:latin typeface="Arial"/>
                <a:ea typeface="Arial"/>
                <a:cs typeface="Arial"/>
                <a:sym typeface="Arial"/>
              </a:rPr>
              <a:t>. </a:t>
            </a:r>
          </a:p>
          <a:p>
            <a:pPr marL="0" marR="0" lvl="0" indent="0" algn="l" rtl="0">
              <a:spcBef>
                <a:spcPts val="720"/>
              </a:spcBef>
              <a:spcAft>
                <a:spcPts val="0"/>
              </a:spcAft>
              <a:buSzPct val="25000"/>
              <a:buNone/>
            </a:pPr>
            <a:r>
              <a:rPr lang="en-US" sz="3600" b="0" i="0" u="none" strike="noStrike" cap="none" dirty="0">
                <a:solidFill>
                  <a:srgbClr val="800000"/>
                </a:solidFill>
                <a:latin typeface="Arial"/>
                <a:ea typeface="Arial"/>
                <a:cs typeface="Arial"/>
                <a:sym typeface="Arial"/>
              </a:rPr>
              <a:t>	</a:t>
            </a:r>
          </a:p>
        </p:txBody>
      </p:sp>
      <p:sp>
        <p:nvSpPr>
          <p:cNvPr id="95" name="Shape 95"/>
          <p:cNvSpPr txBox="1"/>
          <p:nvPr/>
        </p:nvSpPr>
        <p:spPr>
          <a:xfrm>
            <a:off x="16030400" y="5848350"/>
            <a:ext cx="13976400" cy="15991200"/>
          </a:xfrm>
          <a:prstGeom prst="rect">
            <a:avLst/>
          </a:prstGeom>
          <a:noFill/>
          <a:ln w="9525" cap="flat" cmpd="sng">
            <a:solidFill>
              <a:srgbClr val="ADAFAA"/>
            </a:solidFill>
            <a:prstDash val="solid"/>
            <a:miter lim="800000"/>
            <a:headEnd type="none" w="med" len="med"/>
            <a:tailEnd type="none" w="med" len="med"/>
          </a:ln>
        </p:spPr>
        <p:txBody>
          <a:bodyPr wrap="square" lIns="428400" tIns="214200" rIns="428400" bIns="214200" anchor="t" anchorCtr="0">
            <a:noAutofit/>
          </a:bodyPr>
          <a:lstStyle/>
          <a:p>
            <a:pPr marL="1606550" marR="0" lvl="0" indent="-1606550" algn="l" rtl="0">
              <a:spcBef>
                <a:spcPts val="0"/>
              </a:spcBef>
              <a:spcAft>
                <a:spcPts val="0"/>
              </a:spcAft>
              <a:buSzPct val="25000"/>
              <a:buNone/>
            </a:pPr>
            <a:r>
              <a:rPr lang="en-US" sz="5400" b="1" i="0" u="none" strike="noStrike" cap="none">
                <a:solidFill>
                  <a:schemeClr val="dk1"/>
                </a:solidFill>
                <a:latin typeface="Arial"/>
                <a:ea typeface="Arial"/>
                <a:cs typeface="Arial"/>
                <a:sym typeface="Arial"/>
              </a:rPr>
              <a:t>Modeling</a:t>
            </a:r>
          </a:p>
          <a:p>
            <a:pPr marL="1606550" marR="0" lvl="0" indent="-1606550" algn="l" rtl="0">
              <a:spcBef>
                <a:spcPts val="0"/>
              </a:spcBef>
              <a:spcAft>
                <a:spcPts val="0"/>
              </a:spcAft>
              <a:buSzPct val="25000"/>
              <a:buNone/>
            </a:pPr>
            <a:endParaRPr sz="3600">
              <a:solidFill>
                <a:schemeClr val="dk1"/>
              </a:solidFill>
            </a:endParaRPr>
          </a:p>
          <a:p>
            <a:pPr marL="1606550" marR="0" lvl="0" indent="-1606550" algn="l" rtl="0">
              <a:spcBef>
                <a:spcPts val="0"/>
              </a:spcBef>
              <a:spcAft>
                <a:spcPts val="0"/>
              </a:spcAft>
              <a:buSzPct val="25000"/>
              <a:buNone/>
            </a:pPr>
            <a:r>
              <a:rPr lang="en-US" sz="3000">
                <a:solidFill>
                  <a:schemeClr val="dk1"/>
                </a:solidFill>
              </a:rPr>
              <a:t>AUC and ROC curve of model with all features</a:t>
            </a:r>
          </a:p>
          <a:p>
            <a:pPr marL="1606550" marR="0" lvl="0" indent="-1606550" algn="l" rtl="0">
              <a:spcBef>
                <a:spcPts val="0"/>
              </a:spcBef>
              <a:spcAft>
                <a:spcPts val="0"/>
              </a:spcAft>
              <a:buSzPct val="25000"/>
              <a:buNone/>
            </a:pPr>
            <a:endParaRPr sz="3600">
              <a:solidFill>
                <a:schemeClr val="dk1"/>
              </a:solidFill>
            </a:endParaRPr>
          </a:p>
          <a:p>
            <a:pPr marL="1606550" marR="0" lvl="0" indent="-1606550" algn="l" rtl="0">
              <a:spcBef>
                <a:spcPts val="0"/>
              </a:spcBef>
              <a:spcAft>
                <a:spcPts val="0"/>
              </a:spcAft>
              <a:buSzPct val="25000"/>
              <a:buNone/>
            </a:pPr>
            <a:endParaRPr sz="5400" b="1">
              <a:solidFill>
                <a:schemeClr val="dk1"/>
              </a:solidFill>
            </a:endParaRPr>
          </a:p>
          <a:p>
            <a:pPr marL="1606550" marR="0" lvl="0" indent="-1606550" algn="l" rtl="0">
              <a:spcBef>
                <a:spcPts val="1080"/>
              </a:spcBef>
              <a:spcAft>
                <a:spcPts val="0"/>
              </a:spcAft>
              <a:buSzPct val="25000"/>
              <a:buNone/>
            </a:pPr>
            <a:endParaRPr sz="5400" b="1">
              <a:solidFill>
                <a:schemeClr val="dk1"/>
              </a:solidFill>
            </a:endParaRPr>
          </a:p>
          <a:p>
            <a:pPr marL="1606550" marR="0" lvl="0" indent="-1606550" algn="l" rtl="0">
              <a:spcBef>
                <a:spcPts val="1080"/>
              </a:spcBef>
              <a:spcAft>
                <a:spcPts val="0"/>
              </a:spcAft>
              <a:buSzPct val="25000"/>
              <a:buNone/>
            </a:pPr>
            <a:endParaRPr sz="5400" b="1">
              <a:solidFill>
                <a:schemeClr val="dk1"/>
              </a:solidFill>
            </a:endParaRPr>
          </a:p>
          <a:p>
            <a:pPr marL="1606550" marR="0" lvl="0" indent="-1606550" algn="l" rtl="0">
              <a:spcBef>
                <a:spcPts val="1080"/>
              </a:spcBef>
              <a:spcAft>
                <a:spcPts val="0"/>
              </a:spcAft>
              <a:buSzPct val="25000"/>
              <a:buNone/>
            </a:pPr>
            <a:endParaRPr sz="5400" b="1">
              <a:solidFill>
                <a:schemeClr val="dk1"/>
              </a:solidFill>
            </a:endParaRPr>
          </a:p>
          <a:p>
            <a:pPr marL="1606550" marR="0" lvl="0" indent="-1606550" algn="l" rtl="0">
              <a:spcBef>
                <a:spcPts val="1080"/>
              </a:spcBef>
              <a:spcAft>
                <a:spcPts val="0"/>
              </a:spcAft>
              <a:buSzPct val="25000"/>
              <a:buNone/>
            </a:pPr>
            <a:endParaRPr sz="5400" b="1">
              <a:solidFill>
                <a:schemeClr val="dk1"/>
              </a:solidFill>
            </a:endParaRPr>
          </a:p>
          <a:p>
            <a:pPr marL="1606550" marR="0" lvl="0" indent="-1606550" algn="l" rtl="0">
              <a:spcBef>
                <a:spcPts val="1080"/>
              </a:spcBef>
              <a:spcAft>
                <a:spcPts val="0"/>
              </a:spcAft>
              <a:buSzPct val="25000"/>
              <a:buNone/>
            </a:pPr>
            <a:endParaRPr sz="5400" b="1">
              <a:solidFill>
                <a:schemeClr val="dk1"/>
              </a:solidFill>
            </a:endParaRPr>
          </a:p>
          <a:p>
            <a:pPr marL="1606550" marR="0" lvl="0" indent="-1606550" algn="l" rtl="0">
              <a:spcBef>
                <a:spcPts val="1080"/>
              </a:spcBef>
              <a:spcAft>
                <a:spcPts val="0"/>
              </a:spcAft>
              <a:buSzPct val="25000"/>
              <a:buNone/>
            </a:pPr>
            <a:endParaRPr sz="3400">
              <a:solidFill>
                <a:schemeClr val="dk1"/>
              </a:solidFill>
            </a:endParaRPr>
          </a:p>
          <a:p>
            <a:pPr marL="1606550" marR="0" lvl="0" indent="-1606550" algn="l" rtl="0">
              <a:spcBef>
                <a:spcPts val="1080"/>
              </a:spcBef>
              <a:spcAft>
                <a:spcPts val="0"/>
              </a:spcAft>
              <a:buSzPct val="25000"/>
              <a:buNone/>
            </a:pPr>
            <a:r>
              <a:rPr lang="en-US" sz="3000">
                <a:solidFill>
                  <a:schemeClr val="dk1"/>
                </a:solidFill>
              </a:rPr>
              <a:t>AUC and ROC curve of the model with top 4 correlated featur</a:t>
            </a:r>
            <a:r>
              <a:rPr lang="en-US" sz="3600">
                <a:solidFill>
                  <a:schemeClr val="dk1"/>
                </a:solidFill>
              </a:rPr>
              <a:t>es</a:t>
            </a:r>
          </a:p>
          <a:p>
            <a:pPr marL="1606550" marR="0" lvl="0" indent="-1606550" algn="l" rtl="0">
              <a:spcBef>
                <a:spcPts val="1080"/>
              </a:spcBef>
              <a:spcAft>
                <a:spcPts val="0"/>
              </a:spcAft>
              <a:buSzPct val="25000"/>
              <a:buNone/>
            </a:pPr>
            <a:endParaRPr sz="3400">
              <a:solidFill>
                <a:schemeClr val="dk1"/>
              </a:solidFill>
            </a:endParaRPr>
          </a:p>
          <a:p>
            <a:pPr marL="1606550" marR="0" lvl="0" indent="-1835150" algn="l" rtl="0">
              <a:spcBef>
                <a:spcPts val="0"/>
              </a:spcBef>
              <a:spcAft>
                <a:spcPts val="0"/>
              </a:spcAft>
              <a:buClr>
                <a:schemeClr val="dk1"/>
              </a:buClr>
              <a:buSzPct val="100000"/>
              <a:buFont typeface="Arial"/>
              <a:buNone/>
            </a:pPr>
            <a:endParaRPr sz="3600" b="0" i="0" u="none" strike="noStrike" cap="none">
              <a:solidFill>
                <a:schemeClr val="dk1"/>
              </a:solidFill>
              <a:latin typeface="Arial"/>
              <a:ea typeface="Arial"/>
              <a:cs typeface="Arial"/>
              <a:sym typeface="Arial"/>
            </a:endParaRPr>
          </a:p>
        </p:txBody>
      </p:sp>
      <p:sp>
        <p:nvSpPr>
          <p:cNvPr id="96" name="Shape 96"/>
          <p:cNvSpPr txBox="1"/>
          <p:nvPr/>
        </p:nvSpPr>
        <p:spPr>
          <a:xfrm>
            <a:off x="23850600" y="3581400"/>
            <a:ext cx="6172200" cy="584775"/>
          </a:xfrm>
          <a:prstGeom prst="rect">
            <a:avLst/>
          </a:prstGeom>
          <a:noFill/>
          <a:ln>
            <a:noFill/>
          </a:ln>
        </p:spPr>
        <p:txBody>
          <a:bodyPr wrap="square" lIns="91425" tIns="45700" rIns="91425" bIns="45700" anchor="t" anchorCtr="0">
            <a:noAutofit/>
          </a:bodyPr>
          <a:lstStyle/>
          <a:p>
            <a:pPr marL="0" marR="0" lvl="0" indent="0" algn="ctr" rtl="0">
              <a:spcBef>
                <a:spcPts val="0"/>
              </a:spcBef>
              <a:spcAft>
                <a:spcPts val="0"/>
              </a:spcAft>
              <a:buSzPct val="25000"/>
              <a:buNone/>
            </a:pPr>
            <a:r>
              <a:rPr lang="en-US" sz="3200" b="0" i="0" u="none" strike="noStrike" cap="none">
                <a:solidFill>
                  <a:srgbClr val="ADAFAA"/>
                </a:solidFill>
                <a:latin typeface="Arial"/>
                <a:ea typeface="Arial"/>
                <a:cs typeface="Arial"/>
                <a:sym typeface="Arial"/>
              </a:rPr>
              <a:t>Business Intelligence &amp; Analytics</a:t>
            </a:r>
          </a:p>
        </p:txBody>
      </p:sp>
      <p:cxnSp>
        <p:nvCxnSpPr>
          <p:cNvPr id="97" name="Shape 97"/>
          <p:cNvCxnSpPr/>
          <p:nvPr/>
        </p:nvCxnSpPr>
        <p:spPr>
          <a:xfrm>
            <a:off x="23545800" y="762000"/>
            <a:ext cx="0" cy="4114800"/>
          </a:xfrm>
          <a:prstGeom prst="straightConnector1">
            <a:avLst/>
          </a:prstGeom>
          <a:noFill/>
          <a:ln w="63500" cap="flat" cmpd="sng">
            <a:solidFill>
              <a:srgbClr val="ADAFAA"/>
            </a:solidFill>
            <a:prstDash val="solid"/>
            <a:round/>
            <a:headEnd type="none" w="med" len="med"/>
            <a:tailEnd type="none" w="med" len="med"/>
          </a:ln>
        </p:spPr>
      </p:cxnSp>
      <p:pic>
        <p:nvPicPr>
          <p:cNvPr id="98" name="Shape 98" descr="Stevens-Official-PMSColor-R.png"/>
          <p:cNvPicPr preferRelativeResize="0"/>
          <p:nvPr/>
        </p:nvPicPr>
        <p:blipFill rotWithShape="1">
          <a:blip r:embed="rId3">
            <a:alphaModFix/>
          </a:blip>
          <a:srcRect/>
          <a:stretch/>
        </p:blipFill>
        <p:spPr>
          <a:xfrm>
            <a:off x="23926800" y="1060450"/>
            <a:ext cx="5918200" cy="2514774"/>
          </a:xfrm>
          <a:prstGeom prst="rect">
            <a:avLst/>
          </a:prstGeom>
          <a:noFill/>
          <a:ln>
            <a:noFill/>
          </a:ln>
        </p:spPr>
      </p:pic>
      <p:sp>
        <p:nvSpPr>
          <p:cNvPr id="99" name="Shape 99"/>
          <p:cNvSpPr txBox="1"/>
          <p:nvPr/>
        </p:nvSpPr>
        <p:spPr>
          <a:xfrm>
            <a:off x="1546301" y="13227777"/>
            <a:ext cx="13976400" cy="14449800"/>
          </a:xfrm>
          <a:prstGeom prst="rect">
            <a:avLst/>
          </a:prstGeom>
          <a:noFill/>
          <a:ln w="9525" cap="flat" cmpd="sng">
            <a:solidFill>
              <a:srgbClr val="ADAFAA"/>
            </a:solidFill>
            <a:prstDash val="solid"/>
            <a:miter lim="800000"/>
            <a:headEnd type="none" w="med" len="med"/>
            <a:tailEnd type="none" w="med" len="med"/>
          </a:ln>
        </p:spPr>
        <p:txBody>
          <a:bodyPr wrap="square" lIns="428400" tIns="214200" rIns="428400" bIns="214200" anchor="t" anchorCtr="0">
            <a:noAutofit/>
          </a:bodyPr>
          <a:lstStyle/>
          <a:p>
            <a:pPr marL="1606550" marR="0" lvl="0" indent="-1606550" algn="l" rtl="0">
              <a:spcBef>
                <a:spcPts val="0"/>
              </a:spcBef>
              <a:spcAft>
                <a:spcPts val="0"/>
              </a:spcAft>
              <a:buSzPct val="25000"/>
              <a:buNone/>
            </a:pPr>
            <a:r>
              <a:rPr lang="en-US" sz="5400" b="1" i="0" u="none" strike="noStrike" cap="none">
                <a:solidFill>
                  <a:schemeClr val="dk1"/>
                </a:solidFill>
                <a:latin typeface="Arial"/>
                <a:ea typeface="Arial"/>
                <a:cs typeface="Arial"/>
                <a:sym typeface="Arial"/>
              </a:rPr>
              <a:t>Data Understanding</a:t>
            </a:r>
          </a:p>
          <a:p>
            <a:pPr marL="457200" marR="0" lvl="0" indent="-457200" algn="l" rtl="0">
              <a:spcBef>
                <a:spcPts val="0"/>
              </a:spcBef>
              <a:spcAft>
                <a:spcPts val="0"/>
              </a:spcAft>
              <a:buClr>
                <a:schemeClr val="dk1"/>
              </a:buClr>
              <a:buSzPct val="100000"/>
              <a:buChar char="●"/>
            </a:pPr>
            <a:r>
              <a:rPr lang="en-US" sz="3600">
                <a:solidFill>
                  <a:schemeClr val="dk1"/>
                </a:solidFill>
              </a:rPr>
              <a:t>Raw data from Kaggle</a:t>
            </a:r>
          </a:p>
          <a:p>
            <a:pPr marL="457200" marR="0" lvl="0" indent="-457200" algn="l" rtl="0">
              <a:spcBef>
                <a:spcPts val="0"/>
              </a:spcBef>
              <a:spcAft>
                <a:spcPts val="0"/>
              </a:spcAft>
              <a:buClr>
                <a:schemeClr val="dk1"/>
              </a:buClr>
              <a:buSzPct val="100000"/>
              <a:buChar char="●"/>
            </a:pPr>
            <a:r>
              <a:rPr lang="en-US" sz="3600">
                <a:solidFill>
                  <a:schemeClr val="dk1"/>
                </a:solidFill>
              </a:rPr>
              <a:t>Dataset with 23 species of gilled mushrooms</a:t>
            </a:r>
          </a:p>
          <a:p>
            <a:pPr marL="457200" marR="0" lvl="0" indent="-457200" algn="l" rtl="0">
              <a:spcBef>
                <a:spcPts val="0"/>
              </a:spcBef>
              <a:spcAft>
                <a:spcPts val="0"/>
              </a:spcAft>
              <a:buClr>
                <a:schemeClr val="dk1"/>
              </a:buClr>
              <a:buSzPct val="100000"/>
              <a:buChar char="●"/>
            </a:pPr>
            <a:r>
              <a:rPr lang="en-US" sz="3600">
                <a:solidFill>
                  <a:schemeClr val="dk1"/>
                </a:solidFill>
              </a:rPr>
              <a:t>Over 8000 variables and 23 attributes</a:t>
            </a:r>
          </a:p>
          <a:p>
            <a:pPr marL="457200" marR="0" lvl="0" indent="-457200" algn="l" rtl="0">
              <a:spcBef>
                <a:spcPts val="0"/>
              </a:spcBef>
              <a:spcAft>
                <a:spcPts val="0"/>
              </a:spcAft>
              <a:buClr>
                <a:schemeClr val="dk1"/>
              </a:buClr>
              <a:buSzPct val="100000"/>
              <a:buChar char="●"/>
            </a:pPr>
            <a:r>
              <a:rPr lang="en-US" sz="3600">
                <a:solidFill>
                  <a:schemeClr val="dk1"/>
                </a:solidFill>
              </a:rPr>
              <a:t>Each attribute influences on the outcome of a single type of mushroom is edible or poisonous.</a:t>
            </a: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r>
              <a:rPr lang="en-US" sz="3000" i="1">
                <a:solidFill>
                  <a:schemeClr val="dk1"/>
                </a:solidFill>
              </a:rPr>
              <a:t>Data set</a:t>
            </a: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r>
              <a:rPr lang="en-US" sz="3000" i="1">
                <a:solidFill>
                  <a:schemeClr val="dk1"/>
                </a:solidFill>
              </a:rPr>
              <a:t>Data check</a:t>
            </a:r>
          </a:p>
          <a:p>
            <a:pPr marL="0" marR="0" lvl="0" indent="0" algn="l" rtl="0">
              <a:spcBef>
                <a:spcPts val="0"/>
              </a:spcBef>
              <a:spcAft>
                <a:spcPts val="0"/>
              </a:spcAft>
              <a:buSzPct val="25000"/>
              <a:buNone/>
            </a:pPr>
            <a:endParaRPr sz="3600">
              <a:solidFill>
                <a:schemeClr val="dk1"/>
              </a:solidFill>
            </a:endParaRPr>
          </a:p>
          <a:p>
            <a:pPr marL="1606550" marR="0" lvl="0" indent="-1606550" algn="l" rtl="0">
              <a:spcBef>
                <a:spcPts val="0"/>
              </a:spcBef>
              <a:spcAft>
                <a:spcPts val="0"/>
              </a:spcAft>
              <a:buSzPct val="25000"/>
              <a:buNone/>
            </a:pPr>
            <a:endParaRPr sz="3600" b="0" i="0" u="none" strike="noStrike" cap="none">
              <a:solidFill>
                <a:schemeClr val="dk1"/>
              </a:solidFill>
              <a:latin typeface="Arial"/>
              <a:ea typeface="Arial"/>
              <a:cs typeface="Arial"/>
              <a:sym typeface="Arial"/>
            </a:endParaRPr>
          </a:p>
          <a:p>
            <a:pPr marL="1606550" marR="0" lvl="0" indent="-1606550" algn="l" rtl="0">
              <a:spcBef>
                <a:spcPts val="0"/>
              </a:spcBef>
              <a:spcAft>
                <a:spcPts val="0"/>
              </a:spcAft>
              <a:buSzPct val="25000"/>
              <a:buNone/>
            </a:pPr>
            <a:r>
              <a:rPr lang="en-US" sz="3600" b="0" i="0" u="none" strike="noStrike" cap="none">
                <a:solidFill>
                  <a:schemeClr val="dk1"/>
                </a:solidFill>
                <a:latin typeface="Arial"/>
                <a:ea typeface="Arial"/>
                <a:cs typeface="Arial"/>
                <a:sym typeface="Arial"/>
              </a:rPr>
              <a:t> </a:t>
            </a:r>
          </a:p>
          <a:p>
            <a:pPr marL="1606550" marR="0" lvl="0" indent="-1835150" algn="l" rtl="0">
              <a:spcBef>
                <a:spcPts val="0"/>
              </a:spcBef>
              <a:spcAft>
                <a:spcPts val="0"/>
              </a:spcAft>
              <a:buClr>
                <a:schemeClr val="dk1"/>
              </a:buClr>
              <a:buSzPct val="100000"/>
              <a:buFont typeface="Arial"/>
              <a:buNone/>
            </a:pPr>
            <a:endParaRPr sz="3600" b="0" i="0" u="none" strike="noStrike" cap="none">
              <a:solidFill>
                <a:schemeClr val="dk1"/>
              </a:solidFill>
              <a:latin typeface="Arial"/>
              <a:ea typeface="Arial"/>
              <a:cs typeface="Arial"/>
              <a:sym typeface="Arial"/>
            </a:endParaRPr>
          </a:p>
        </p:txBody>
      </p:sp>
      <p:sp>
        <p:nvSpPr>
          <p:cNvPr id="100" name="Shape 100"/>
          <p:cNvSpPr txBox="1"/>
          <p:nvPr/>
        </p:nvSpPr>
        <p:spPr>
          <a:xfrm>
            <a:off x="1379355" y="27925581"/>
            <a:ext cx="21330000" cy="14095200"/>
          </a:xfrm>
          <a:prstGeom prst="rect">
            <a:avLst/>
          </a:prstGeom>
          <a:noFill/>
          <a:ln w="9525" cap="flat" cmpd="sng">
            <a:solidFill>
              <a:srgbClr val="ADAFAA"/>
            </a:solidFill>
            <a:prstDash val="solid"/>
            <a:miter lim="800000"/>
            <a:headEnd type="none" w="med" len="med"/>
            <a:tailEnd type="none" w="med" len="med"/>
          </a:ln>
        </p:spPr>
        <p:txBody>
          <a:bodyPr wrap="square" lIns="428400" tIns="214200" rIns="428400" bIns="214200" anchor="t" anchorCtr="0">
            <a:noAutofit/>
          </a:bodyPr>
          <a:lstStyle/>
          <a:p>
            <a:pPr marL="1606550" marR="0" lvl="0" indent="-1606550" algn="l" rtl="0">
              <a:spcBef>
                <a:spcPts val="0"/>
              </a:spcBef>
              <a:spcAft>
                <a:spcPts val="0"/>
              </a:spcAft>
              <a:buSzPct val="25000"/>
              <a:buNone/>
            </a:pPr>
            <a:r>
              <a:rPr lang="en-US" sz="5400" b="1" i="0" u="none" strike="noStrike" cap="none">
                <a:solidFill>
                  <a:schemeClr val="dk1"/>
                </a:solidFill>
                <a:latin typeface="Arial"/>
                <a:ea typeface="Arial"/>
                <a:cs typeface="Arial"/>
                <a:sym typeface="Arial"/>
              </a:rPr>
              <a:t>Data Preparation</a:t>
            </a:r>
          </a:p>
          <a:p>
            <a:pPr marL="457200" marR="0" lvl="0" indent="-457200" algn="l" rtl="0">
              <a:spcBef>
                <a:spcPts val="0"/>
              </a:spcBef>
              <a:spcAft>
                <a:spcPts val="0"/>
              </a:spcAft>
              <a:buClr>
                <a:schemeClr val="dk1"/>
              </a:buClr>
              <a:buSzPct val="100000"/>
              <a:buChar char="●"/>
            </a:pPr>
            <a:r>
              <a:rPr lang="en-US" sz="3600">
                <a:solidFill>
                  <a:schemeClr val="dk1"/>
                </a:solidFill>
              </a:rPr>
              <a:t>First, check data by null check, data should have no null values, otherwise, there will be problems in building the model.</a:t>
            </a:r>
          </a:p>
          <a:p>
            <a:pPr marL="457200" marR="0" lvl="0" indent="-457200" algn="l" rtl="0">
              <a:spcBef>
                <a:spcPts val="0"/>
              </a:spcBef>
              <a:spcAft>
                <a:spcPts val="0"/>
              </a:spcAft>
              <a:buClr>
                <a:schemeClr val="dk1"/>
              </a:buClr>
              <a:buSzPct val="100000"/>
              <a:buChar char="●"/>
            </a:pPr>
            <a:r>
              <a:rPr lang="en-US" sz="3600">
                <a:solidFill>
                  <a:schemeClr val="dk1"/>
                </a:solidFill>
              </a:rPr>
              <a:t>Second, since the dataset has string values, dataset needed to convert all the unique values into integers then label encoding is performed on the data.</a:t>
            </a:r>
          </a:p>
          <a:p>
            <a:pPr marL="457200" marR="0" lvl="0" indent="-457200" algn="l" rtl="0">
              <a:spcBef>
                <a:spcPts val="0"/>
              </a:spcBef>
              <a:spcAft>
                <a:spcPts val="0"/>
              </a:spcAft>
              <a:buClr>
                <a:schemeClr val="dk1"/>
              </a:buClr>
              <a:buSzPct val="100000"/>
              <a:buChar char="●"/>
            </a:pPr>
            <a:r>
              <a:rPr lang="en-US" sz="3600">
                <a:solidFill>
                  <a:schemeClr val="dk1"/>
                </a:solidFill>
              </a:rPr>
              <a:t>Third, use data balance to make sure data prediction will be unbiased towards the frequent class.</a:t>
            </a:r>
          </a:p>
          <a:p>
            <a:pPr marL="457200" marR="0" lvl="0" indent="-457200" algn="l" rtl="0">
              <a:spcBef>
                <a:spcPts val="0"/>
              </a:spcBef>
              <a:spcAft>
                <a:spcPts val="0"/>
              </a:spcAft>
              <a:buClr>
                <a:schemeClr val="dk1"/>
              </a:buClr>
              <a:buSzPct val="100000"/>
              <a:buChar char="●"/>
            </a:pPr>
            <a:r>
              <a:rPr lang="en-US" sz="3600">
                <a:solidFill>
                  <a:schemeClr val="dk1"/>
                </a:solidFill>
              </a:rPr>
              <a:t>Last, split the data into train data and test data according to the ratio of 8 to 2 to build and test the model.                                            </a:t>
            </a:r>
          </a:p>
          <a:p>
            <a:pPr marR="0" lvl="0" algn="l" rtl="0">
              <a:spcBef>
                <a:spcPts val="0"/>
              </a:spcBef>
              <a:spcAft>
                <a:spcPts val="0"/>
              </a:spcAft>
              <a:buNone/>
            </a:pPr>
            <a:r>
              <a:rPr lang="en-US" sz="3000" i="1">
                <a:solidFill>
                  <a:schemeClr val="dk1"/>
                </a:solidFill>
              </a:rPr>
              <a:t>                                                              </a:t>
            </a:r>
            <a:r>
              <a:rPr lang="en-US" sz="2400" i="1">
                <a:solidFill>
                  <a:schemeClr val="dk1"/>
                </a:solidFill>
              </a:rPr>
              <a:t>Label Encoding</a:t>
            </a:r>
          </a:p>
          <a:p>
            <a:pPr marR="0" lvl="0" algn="l" rtl="0">
              <a:spcBef>
                <a:spcPts val="0"/>
              </a:spcBef>
              <a:spcAft>
                <a:spcPts val="0"/>
              </a:spcAft>
              <a:buNone/>
            </a:pPr>
            <a:endParaRPr sz="3000">
              <a:solidFill>
                <a:schemeClr val="dk1"/>
              </a:solidFill>
            </a:endParaRPr>
          </a:p>
          <a:p>
            <a:pPr marR="0" lvl="0" algn="l" rtl="0">
              <a:spcBef>
                <a:spcPts val="0"/>
              </a:spcBef>
              <a:spcAft>
                <a:spcPts val="0"/>
              </a:spcAft>
              <a:buNone/>
            </a:pPr>
            <a:r>
              <a:rPr lang="en-US" sz="3000">
                <a:solidFill>
                  <a:schemeClr val="dk1"/>
                </a:solidFill>
              </a:rPr>
              <a:t>   </a:t>
            </a:r>
            <a:r>
              <a:rPr lang="en-US" sz="2400" i="1">
                <a:solidFill>
                  <a:schemeClr val="dk1"/>
                </a:solidFill>
              </a:rPr>
              <a:t>Null check</a:t>
            </a:r>
          </a:p>
          <a:p>
            <a:pPr marR="0" lvl="0" algn="l" rtl="0">
              <a:spcBef>
                <a:spcPts val="0"/>
              </a:spcBef>
              <a:spcAft>
                <a:spcPts val="0"/>
              </a:spcAft>
              <a:buNone/>
            </a:pPr>
            <a:endParaRPr sz="3000" i="1">
              <a:solidFill>
                <a:schemeClr val="dk1"/>
              </a:solidFill>
            </a:endParaRPr>
          </a:p>
          <a:p>
            <a:pPr marR="0" lvl="0" algn="l" rtl="0">
              <a:spcBef>
                <a:spcPts val="0"/>
              </a:spcBef>
              <a:spcAft>
                <a:spcPts val="0"/>
              </a:spcAft>
              <a:buNone/>
            </a:pPr>
            <a:endParaRPr sz="3000" i="1">
              <a:solidFill>
                <a:schemeClr val="dk1"/>
              </a:solidFill>
            </a:endParaRPr>
          </a:p>
          <a:p>
            <a:pPr marR="0" lvl="0" algn="l" rtl="0">
              <a:spcBef>
                <a:spcPts val="0"/>
              </a:spcBef>
              <a:spcAft>
                <a:spcPts val="0"/>
              </a:spcAft>
              <a:buNone/>
            </a:pPr>
            <a:endParaRPr sz="3000" i="1">
              <a:solidFill>
                <a:schemeClr val="dk1"/>
              </a:solidFill>
            </a:endParaRPr>
          </a:p>
          <a:p>
            <a:pPr marR="0" lvl="0" algn="l" rtl="0">
              <a:spcBef>
                <a:spcPts val="0"/>
              </a:spcBef>
              <a:spcAft>
                <a:spcPts val="0"/>
              </a:spcAft>
              <a:buNone/>
            </a:pPr>
            <a:endParaRPr sz="3000" i="1">
              <a:solidFill>
                <a:schemeClr val="dk1"/>
              </a:solidFill>
            </a:endParaRPr>
          </a:p>
          <a:p>
            <a:pPr marR="0" lvl="0" algn="l" rtl="0">
              <a:spcBef>
                <a:spcPts val="0"/>
              </a:spcBef>
              <a:spcAft>
                <a:spcPts val="0"/>
              </a:spcAft>
              <a:buNone/>
            </a:pPr>
            <a:endParaRPr sz="3000" i="1">
              <a:solidFill>
                <a:schemeClr val="dk1"/>
              </a:solidFill>
            </a:endParaRPr>
          </a:p>
          <a:p>
            <a:pPr marR="0" lvl="0" algn="l" rtl="0">
              <a:spcBef>
                <a:spcPts val="0"/>
              </a:spcBef>
              <a:spcAft>
                <a:spcPts val="0"/>
              </a:spcAft>
              <a:buNone/>
            </a:pPr>
            <a:r>
              <a:rPr lang="en-US" sz="2400">
                <a:solidFill>
                  <a:schemeClr val="dk1"/>
                </a:solidFill>
              </a:rPr>
              <a:t>                              </a:t>
            </a:r>
            <a:r>
              <a:rPr lang="en-US" sz="3000" i="1">
                <a:solidFill>
                  <a:schemeClr val="dk1"/>
                </a:solidFill>
              </a:rPr>
              <a:t>                                       </a:t>
            </a:r>
            <a:r>
              <a:rPr lang="en-US" sz="2400" i="1">
                <a:solidFill>
                  <a:schemeClr val="dk1"/>
                </a:solidFill>
              </a:rPr>
              <a:t>Plot correlation matrix</a:t>
            </a:r>
            <a:r>
              <a:rPr lang="en-US" sz="3000" i="1">
                <a:solidFill>
                  <a:schemeClr val="dk1"/>
                </a:solidFill>
              </a:rPr>
              <a:t>  </a:t>
            </a:r>
            <a:r>
              <a:rPr lang="en-US" sz="3000">
                <a:solidFill>
                  <a:schemeClr val="dk1"/>
                </a:solidFill>
              </a:rPr>
              <a:t>                                           </a:t>
            </a:r>
            <a:r>
              <a:rPr lang="en-US" sz="2400" i="1">
                <a:solidFill>
                  <a:schemeClr val="dk1"/>
                </a:solidFill>
              </a:rPr>
              <a:t>Data Balance</a:t>
            </a:r>
            <a:r>
              <a:rPr lang="en-US" sz="3000" i="1">
                <a:solidFill>
                  <a:schemeClr val="dk1"/>
                </a:solidFill>
              </a:rPr>
              <a:t>   </a:t>
            </a:r>
          </a:p>
          <a:p>
            <a:pPr marR="0" lvl="0" algn="l" rtl="0">
              <a:spcBef>
                <a:spcPts val="0"/>
              </a:spcBef>
              <a:spcAft>
                <a:spcPts val="0"/>
              </a:spcAft>
              <a:buNone/>
            </a:pPr>
            <a:endParaRPr sz="3000">
              <a:solidFill>
                <a:schemeClr val="dk1"/>
              </a:solidFill>
            </a:endParaRPr>
          </a:p>
        </p:txBody>
      </p:sp>
      <p:pic>
        <p:nvPicPr>
          <p:cNvPr id="101" name="Shape 101" descr="https://lh4.googleusercontent.com/0IRWBqU50kbCkAQH3jlOQ4EsJB2oUL6FWzniyyVHEhVJnV3dU4YSF42SwsbGBtfqTPO047_jV-oEsCbPo3STjhuyBHH1n7lSyV0spnsE5_lJ16jm7wHrOrGVBA33bdzSw0aqP29uZ3I"/>
          <p:cNvPicPr preferRelativeResize="0"/>
          <p:nvPr/>
        </p:nvPicPr>
        <p:blipFill rotWithShape="1">
          <a:blip r:embed="rId4">
            <a:alphaModFix/>
          </a:blip>
          <a:srcRect/>
          <a:stretch/>
        </p:blipFill>
        <p:spPr>
          <a:xfrm>
            <a:off x="905399" y="1447800"/>
            <a:ext cx="3942910" cy="2665154"/>
          </a:xfrm>
          <a:prstGeom prst="rect">
            <a:avLst/>
          </a:prstGeom>
          <a:noFill/>
          <a:ln>
            <a:noFill/>
          </a:ln>
        </p:spPr>
      </p:pic>
      <p:pic>
        <p:nvPicPr>
          <p:cNvPr id="102" name="Shape 102"/>
          <p:cNvPicPr preferRelativeResize="0"/>
          <p:nvPr/>
        </p:nvPicPr>
        <p:blipFill>
          <a:blip r:embed="rId5">
            <a:alphaModFix/>
          </a:blip>
          <a:stretch>
            <a:fillRect/>
          </a:stretch>
        </p:blipFill>
        <p:spPr>
          <a:xfrm>
            <a:off x="18489400" y="8113375"/>
            <a:ext cx="9058393" cy="5953275"/>
          </a:xfrm>
          <a:prstGeom prst="rect">
            <a:avLst/>
          </a:prstGeom>
          <a:noFill/>
          <a:ln>
            <a:noFill/>
          </a:ln>
        </p:spPr>
      </p:pic>
      <p:pic>
        <p:nvPicPr>
          <p:cNvPr id="103" name="Shape 103"/>
          <p:cNvPicPr preferRelativeResize="0"/>
          <p:nvPr/>
        </p:nvPicPr>
        <p:blipFill>
          <a:blip r:embed="rId6">
            <a:alphaModFix/>
          </a:blip>
          <a:stretch>
            <a:fillRect/>
          </a:stretch>
        </p:blipFill>
        <p:spPr>
          <a:xfrm>
            <a:off x="18742088" y="15634350"/>
            <a:ext cx="8432424" cy="6006450"/>
          </a:xfrm>
          <a:prstGeom prst="rect">
            <a:avLst/>
          </a:prstGeom>
          <a:noFill/>
          <a:ln>
            <a:noFill/>
          </a:ln>
        </p:spPr>
      </p:pic>
      <p:pic>
        <p:nvPicPr>
          <p:cNvPr id="104" name="Shape 104"/>
          <p:cNvPicPr preferRelativeResize="0"/>
          <p:nvPr/>
        </p:nvPicPr>
        <p:blipFill>
          <a:blip r:embed="rId7">
            <a:alphaModFix/>
          </a:blip>
          <a:stretch>
            <a:fillRect/>
          </a:stretch>
        </p:blipFill>
        <p:spPr>
          <a:xfrm>
            <a:off x="1892800" y="18121250"/>
            <a:ext cx="12975726" cy="3902200"/>
          </a:xfrm>
          <a:prstGeom prst="rect">
            <a:avLst/>
          </a:prstGeom>
          <a:noFill/>
          <a:ln>
            <a:noFill/>
          </a:ln>
        </p:spPr>
      </p:pic>
      <p:pic>
        <p:nvPicPr>
          <p:cNvPr id="105" name="Shape 105"/>
          <p:cNvPicPr preferRelativeResize="0"/>
          <p:nvPr/>
        </p:nvPicPr>
        <p:blipFill>
          <a:blip r:embed="rId8">
            <a:alphaModFix/>
          </a:blip>
          <a:stretch>
            <a:fillRect/>
          </a:stretch>
        </p:blipFill>
        <p:spPr>
          <a:xfrm>
            <a:off x="1584825" y="23541200"/>
            <a:ext cx="13591675" cy="3902200"/>
          </a:xfrm>
          <a:prstGeom prst="rect">
            <a:avLst/>
          </a:prstGeom>
          <a:noFill/>
          <a:ln>
            <a:noFill/>
          </a:ln>
        </p:spPr>
      </p:pic>
      <p:pic>
        <p:nvPicPr>
          <p:cNvPr id="106" name="Shape 106"/>
          <p:cNvPicPr preferRelativeResize="0"/>
          <p:nvPr/>
        </p:nvPicPr>
        <p:blipFill>
          <a:blip r:embed="rId9">
            <a:alphaModFix/>
          </a:blip>
          <a:stretch>
            <a:fillRect/>
          </a:stretch>
        </p:blipFill>
        <p:spPr>
          <a:xfrm>
            <a:off x="1892800" y="34325375"/>
            <a:ext cx="3301362" cy="5953275"/>
          </a:xfrm>
          <a:prstGeom prst="rect">
            <a:avLst/>
          </a:prstGeom>
          <a:noFill/>
          <a:ln>
            <a:noFill/>
          </a:ln>
        </p:spPr>
      </p:pic>
      <p:pic>
        <p:nvPicPr>
          <p:cNvPr id="107" name="Shape 107"/>
          <p:cNvPicPr preferRelativeResize="0"/>
          <p:nvPr/>
        </p:nvPicPr>
        <p:blipFill>
          <a:blip r:embed="rId10">
            <a:alphaModFix/>
          </a:blip>
          <a:stretch>
            <a:fillRect/>
          </a:stretch>
        </p:blipFill>
        <p:spPr>
          <a:xfrm>
            <a:off x="8093063" y="33410488"/>
            <a:ext cx="12769875" cy="3125375"/>
          </a:xfrm>
          <a:prstGeom prst="rect">
            <a:avLst/>
          </a:prstGeom>
          <a:noFill/>
          <a:ln>
            <a:noFill/>
          </a:ln>
        </p:spPr>
      </p:pic>
      <p:pic>
        <p:nvPicPr>
          <p:cNvPr id="108" name="Shape 108"/>
          <p:cNvPicPr preferRelativeResize="0"/>
          <p:nvPr/>
        </p:nvPicPr>
        <p:blipFill>
          <a:blip r:embed="rId11">
            <a:alphaModFix/>
          </a:blip>
          <a:stretch>
            <a:fillRect/>
          </a:stretch>
        </p:blipFill>
        <p:spPr>
          <a:xfrm>
            <a:off x="14822900" y="37237612"/>
            <a:ext cx="7053299" cy="4384851"/>
          </a:xfrm>
          <a:prstGeom prst="rect">
            <a:avLst/>
          </a:prstGeom>
          <a:noFill/>
          <a:ln>
            <a:noFill/>
          </a:ln>
        </p:spPr>
      </p:pic>
      <p:pic>
        <p:nvPicPr>
          <p:cNvPr id="109" name="Shape 109"/>
          <p:cNvPicPr preferRelativeResize="0"/>
          <p:nvPr/>
        </p:nvPicPr>
        <p:blipFill>
          <a:blip r:embed="rId12">
            <a:alphaModFix/>
          </a:blip>
          <a:stretch>
            <a:fillRect/>
          </a:stretch>
        </p:blipFill>
        <p:spPr>
          <a:xfrm>
            <a:off x="7299075" y="37218688"/>
            <a:ext cx="6608301" cy="4422675"/>
          </a:xfrm>
          <a:prstGeom prst="rect">
            <a:avLst/>
          </a:prstGeom>
          <a:noFill/>
          <a:ln>
            <a:noFill/>
          </a:ln>
        </p:spPr>
      </p:pic>
      <p:sp>
        <p:nvSpPr>
          <p:cNvPr id="110" name="Shape 110"/>
          <p:cNvSpPr txBox="1">
            <a:spLocks noGrp="1"/>
          </p:cNvSpPr>
          <p:nvPr>
            <p:ph type="body" idx="2"/>
          </p:nvPr>
        </p:nvSpPr>
        <p:spPr>
          <a:xfrm>
            <a:off x="22791725" y="27982775"/>
            <a:ext cx="7053300" cy="14095200"/>
          </a:xfrm>
          <a:prstGeom prst="rect">
            <a:avLst/>
          </a:prstGeom>
          <a:noFill/>
          <a:ln w="9525" cap="flat" cmpd="sng">
            <a:solidFill>
              <a:srgbClr val="ADAFAA"/>
            </a:solidFill>
            <a:prstDash val="solid"/>
            <a:miter lim="800000"/>
            <a:headEnd type="none" w="med" len="med"/>
            <a:tailEnd type="none" w="med" len="med"/>
          </a:ln>
        </p:spPr>
        <p:txBody>
          <a:bodyPr wrap="square" lIns="428375" tIns="214200" rIns="428375" bIns="214200" anchor="t" anchorCtr="0">
            <a:noAutofit/>
          </a:bodyPr>
          <a:lstStyle/>
          <a:p>
            <a:pPr marL="0" lvl="0" indent="-69850" rtl="0">
              <a:spcBef>
                <a:spcPts val="0"/>
              </a:spcBef>
              <a:buClr>
                <a:schemeClr val="dk1"/>
              </a:buClr>
              <a:buSzPct val="25000"/>
              <a:buFont typeface="Arial"/>
              <a:buNone/>
            </a:pPr>
            <a:endParaRPr sz="5400">
              <a:latin typeface="Arial"/>
              <a:ea typeface="Arial"/>
              <a:cs typeface="Arial"/>
              <a:sym typeface="Arial"/>
            </a:endParaRPr>
          </a:p>
          <a:p>
            <a:pPr marL="0" lvl="0" indent="-69850" rtl="0">
              <a:spcBef>
                <a:spcPts val="0"/>
              </a:spcBef>
              <a:buClr>
                <a:schemeClr val="dk1"/>
              </a:buClr>
              <a:buSzPct val="25000"/>
              <a:buFont typeface="Arial"/>
              <a:buNone/>
            </a:pPr>
            <a:r>
              <a:rPr lang="en-US" sz="5400" b="1">
                <a:latin typeface="Arial"/>
                <a:ea typeface="Arial"/>
                <a:cs typeface="Arial"/>
                <a:sym typeface="Arial"/>
              </a:rPr>
              <a:t>Inspiration</a:t>
            </a:r>
          </a:p>
          <a:p>
            <a:pPr marL="0" lvl="0" indent="-69850" rtl="0">
              <a:spcBef>
                <a:spcPts val="0"/>
              </a:spcBef>
              <a:buClr>
                <a:schemeClr val="dk1"/>
              </a:buClr>
              <a:buSzPct val="32352"/>
              <a:buFont typeface="Arial"/>
              <a:buNone/>
            </a:pPr>
            <a:r>
              <a:rPr lang="en-US" sz="3400">
                <a:latin typeface="Arial"/>
                <a:ea typeface="Arial"/>
                <a:cs typeface="Arial"/>
                <a:sym typeface="Arial"/>
              </a:rPr>
              <a:t>Given the high accuracy of the model with all features, we wondered what the model would  be like if we use only top 4 correlated-to-class features.</a:t>
            </a:r>
          </a:p>
          <a:p>
            <a:pPr marL="0" lvl="0" indent="-69850" rtl="0">
              <a:spcBef>
                <a:spcPts val="0"/>
              </a:spcBef>
              <a:buClr>
                <a:schemeClr val="dk1"/>
              </a:buClr>
              <a:buSzPct val="32352"/>
              <a:buFont typeface="Arial"/>
              <a:buNone/>
            </a:pPr>
            <a:r>
              <a:rPr lang="en-US" sz="3400">
                <a:latin typeface="Arial"/>
                <a:ea typeface="Arial"/>
                <a:cs typeface="Arial"/>
                <a:sym typeface="Arial"/>
              </a:rPr>
              <a:t>As the AUC(0.885) and accuracy(79%) are relatively much lower than the original model, the model with these 4 features is not that good.</a:t>
            </a:r>
          </a:p>
        </p:txBody>
      </p:sp>
      <p:pic>
        <p:nvPicPr>
          <p:cNvPr id="111" name="Shape 111"/>
          <p:cNvPicPr preferRelativeResize="0"/>
          <p:nvPr/>
        </p:nvPicPr>
        <p:blipFill>
          <a:blip r:embed="rId13">
            <a:alphaModFix/>
          </a:blip>
          <a:stretch>
            <a:fillRect/>
          </a:stretch>
        </p:blipFill>
        <p:spPr>
          <a:xfrm>
            <a:off x="25522200" y="35079950"/>
            <a:ext cx="3835350" cy="3229602"/>
          </a:xfrm>
          <a:prstGeom prst="rect">
            <a:avLst/>
          </a:prstGeom>
          <a:noFill/>
          <a:ln>
            <a:noFill/>
          </a:ln>
        </p:spPr>
      </p:pic>
      <p:pic>
        <p:nvPicPr>
          <p:cNvPr id="112" name="Shape 112"/>
          <p:cNvPicPr preferRelativeResize="0"/>
          <p:nvPr/>
        </p:nvPicPr>
        <p:blipFill>
          <a:blip r:embed="rId14">
            <a:alphaModFix/>
          </a:blip>
          <a:stretch>
            <a:fillRect/>
          </a:stretch>
        </p:blipFill>
        <p:spPr>
          <a:xfrm>
            <a:off x="25522200" y="38309550"/>
            <a:ext cx="3835350" cy="3334850"/>
          </a:xfrm>
          <a:prstGeom prst="rect">
            <a:avLst/>
          </a:prstGeom>
          <a:noFill/>
          <a:ln>
            <a:noFill/>
          </a:ln>
        </p:spPr>
      </p:pic>
      <p:sp>
        <p:nvSpPr>
          <p:cNvPr id="113" name="Shape 113"/>
          <p:cNvSpPr txBox="1"/>
          <p:nvPr/>
        </p:nvSpPr>
        <p:spPr>
          <a:xfrm>
            <a:off x="23126700" y="36385500"/>
            <a:ext cx="2228700" cy="762000"/>
          </a:xfrm>
          <a:prstGeom prst="rect">
            <a:avLst/>
          </a:prstGeom>
          <a:noFill/>
          <a:ln w="9525" cap="flat" cmpd="sng">
            <a:solidFill>
              <a:srgbClr val="ADAFAA"/>
            </a:solidFill>
            <a:prstDash val="solid"/>
            <a:miter lim="8000"/>
            <a:headEnd type="none" w="med" len="med"/>
            <a:tailEnd type="none" w="med" len="med"/>
          </a:ln>
        </p:spPr>
        <p:txBody>
          <a:bodyPr wrap="square" lIns="91425" tIns="91425" rIns="91425" bIns="91425" anchor="t" anchorCtr="0">
            <a:noAutofit/>
          </a:bodyPr>
          <a:lstStyle/>
          <a:p>
            <a:pPr lvl="0" algn="ctr">
              <a:spcBef>
                <a:spcPts val="0"/>
              </a:spcBef>
              <a:buNone/>
            </a:pPr>
            <a:r>
              <a:rPr lang="en-US" sz="3400"/>
              <a:t>Edible </a:t>
            </a:r>
          </a:p>
        </p:txBody>
      </p:sp>
      <p:sp>
        <p:nvSpPr>
          <p:cNvPr id="114" name="Shape 114"/>
          <p:cNvSpPr txBox="1"/>
          <p:nvPr/>
        </p:nvSpPr>
        <p:spPr>
          <a:xfrm>
            <a:off x="23221950" y="39595975"/>
            <a:ext cx="2228700" cy="762000"/>
          </a:xfrm>
          <a:prstGeom prst="rect">
            <a:avLst/>
          </a:prstGeom>
          <a:noFill/>
          <a:ln w="9525" cap="flat" cmpd="sng">
            <a:solidFill>
              <a:srgbClr val="ADAFAA"/>
            </a:solidFill>
            <a:prstDash val="solid"/>
            <a:miter lim="8000"/>
            <a:headEnd type="none" w="med" len="med"/>
            <a:tailEnd type="none" w="med" len="med"/>
          </a:ln>
        </p:spPr>
        <p:txBody>
          <a:bodyPr wrap="square" lIns="91425" tIns="91425" rIns="91425" bIns="91425" anchor="t" anchorCtr="0">
            <a:noAutofit/>
          </a:bodyPr>
          <a:lstStyle/>
          <a:p>
            <a:pPr lvl="0" algn="ctr" rtl="0">
              <a:spcBef>
                <a:spcPts val="0"/>
              </a:spcBef>
              <a:buNone/>
            </a:pPr>
            <a:r>
              <a:rPr lang="en-US" sz="3400"/>
              <a:t>Poison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Words>
  <Application>Microsoft Macintosh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     Wild Mushroom Identification       Instructor: Yifan Hu                Xiang Yang, Ruiwen Shi, Shikuan Gao, Haoran Du</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Wild Mushroom Identification       Instructor: Yifan Hu                Xiang Yang, Ruiwen Shi, Shikuan Gao, Haoran Du</dc:title>
  <cp:lastModifiedBy>ryandu820@gmail.com</cp:lastModifiedBy>
  <cp:revision>1</cp:revision>
  <dcterms:modified xsi:type="dcterms:W3CDTF">2017-11-16T03:36:53Z</dcterms:modified>
</cp:coreProperties>
</file>