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4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2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36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732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5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34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60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7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65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0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2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3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7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5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46040F-F70D-4167-90D0-1250544FDC4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C5FA-7297-40B8-8916-308061773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00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69134" y="3244334"/>
            <a:ext cx="14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Android</a:t>
            </a:r>
            <a:r>
              <a:rPr lang="ru-RU" dirty="0" smtClean="0"/>
              <a:t> HW2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270293" y="324433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Androi</a:t>
            </a:r>
            <a:r>
              <a:rPr lang="ru-RU" dirty="0" smtClean="0"/>
              <a:t> HW2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70293" y="324433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Android</a:t>
            </a:r>
            <a:r>
              <a:rPr lang="ru-RU" dirty="0" smtClean="0"/>
              <a:t> HW2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70293" y="324433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Android</a:t>
            </a:r>
            <a:r>
              <a:rPr lang="ru-RU" dirty="0" smtClean="0"/>
              <a:t> HW2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7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8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2022-01-08T13:23:18Z</dcterms:created>
  <dcterms:modified xsi:type="dcterms:W3CDTF">2022-01-08T13:30:03Z</dcterms:modified>
</cp:coreProperties>
</file>