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97"/>
  </p:normalViewPr>
  <p:slideViewPr>
    <p:cSldViewPr snapToGrid="0" snapToObjects="1">
      <p:cViewPr varScale="1">
        <p:scale>
          <a:sx n="189" d="100"/>
          <a:sy n="189" d="100"/>
        </p:scale>
        <p:origin x="16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D933-0530-E04D-AB63-32A3A564A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B8CF3-4E2B-B74D-9F77-33E462D57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643FD-6DE7-4242-85E1-A045BE6C1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A0088-C31E-0542-B11D-2774CCBDDAF3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E7AF4-8131-EF45-95EE-F3278883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2C3F4-4B39-0940-822B-CEB68D188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451D-EE36-744E-B12C-F16D62FA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8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1FDC6-FE90-7F42-B4BC-9FA7453D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F13D2-E88D-4E48-8D76-C7895531A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7433F-5A62-054D-8EAC-8F8695672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A0088-C31E-0542-B11D-2774CCBDDAF3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A4860-21E1-FF4B-9AB6-0A627F6E7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711DD-74A6-B54D-A4D6-DB52A502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451D-EE36-744E-B12C-F16D62FA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4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C3981-2936-524B-B4BE-1C47322DBE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BB3C7-A829-0044-AB91-3D4CAD64A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49214-E735-564D-B52C-70C2B808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A0088-C31E-0542-B11D-2774CCBDDAF3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A1C81-8F5D-AA43-BE62-2F57DB903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BD3C0-1E42-254F-B46E-DB12AAD1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451D-EE36-744E-B12C-F16D62FA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6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DC57-899B-5345-872C-7876BF588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E4B5C-4CCC-BA41-98EF-6FDA3A607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201A3-1421-234D-B088-EC547889E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A0088-C31E-0542-B11D-2774CCBDDAF3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C36E7-EF75-6947-BB68-A82DCE61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DE325-30AE-B949-BC7A-1AC727E4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451D-EE36-744E-B12C-F16D62FA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9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D5593-C1BC-074B-98CD-652DAC4CB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6B833-D0C7-8E40-AAB2-58BEB8849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EF7EA-1A4D-9E4D-8D0F-E86E82F4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A0088-C31E-0542-B11D-2774CCBDDAF3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96104-ECF5-4847-9DD9-B9B43B520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50F55-9A33-FB48-B699-7B01633BE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451D-EE36-744E-B12C-F16D62FA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1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B858B-7E8D-A940-95D5-66B4ACC0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EC31E-F1E7-ED4F-BE4D-53CE718B0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44A7F-234C-0745-8326-2DFE6FE59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22D45-7188-D84A-A6F0-E9DE7AC7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A0088-C31E-0542-B11D-2774CCBDDAF3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DEB25-4090-BE45-82C7-13E00BFB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07174-EDB7-944F-B06F-CC890D1E4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451D-EE36-744E-B12C-F16D62FA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7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11559-81F5-3546-85D5-4B79CBABE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231FB-525C-6B40-95EA-12E00AC9A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6343C-D061-B24B-A8E0-CA194526F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3A2B29-C6D0-CB48-AA7D-557F0387D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8AE33B-A61F-C942-A830-557A6052D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140A19-D466-3647-8063-32BF7CFDB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A0088-C31E-0542-B11D-2774CCBDDAF3}" type="datetimeFigureOut">
              <a:rPr lang="en-US" smtClean="0"/>
              <a:t>10/8/18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93ADB0-60E7-B045-92BF-E940C653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A2389A-6BF8-A843-BFD3-1511DDB65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451D-EE36-744E-B12C-F16D62FA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83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CA69-F7DB-F74F-A7AB-A7B2493E9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27157-54E8-5F47-9770-4631DADC9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A0088-C31E-0542-B11D-2774CCBDDAF3}" type="datetimeFigureOut">
              <a:rPr lang="en-US" smtClean="0"/>
              <a:t>10/8/18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591E24-64CF-594A-9E05-111430EDA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B5765-2DE2-B54A-921E-F45D2011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451D-EE36-744E-B12C-F16D62FA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0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9EF0ED-8FAB-024F-A796-D84825D1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A0088-C31E-0542-B11D-2774CCBDDAF3}" type="datetimeFigureOut">
              <a:rPr lang="en-US" smtClean="0"/>
              <a:t>10/8/18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EA7C63-A8E8-AB49-96BB-C29531A0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AC41F-B845-EA42-BDBB-83A7A5CA8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451D-EE36-744E-B12C-F16D62FA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1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2A28E-405A-7C4B-A312-F4AE4E4FD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91B60-0F7E-2C4F-B00E-12B6923CA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FE8E6-0424-394C-B4EE-542768257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15E2D-F5BA-D345-9129-171ACBA47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A0088-C31E-0542-B11D-2774CCBDDAF3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0878F-E090-3C41-A21A-532CC44C3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057E9-323C-7144-9A71-A0A68B61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451D-EE36-744E-B12C-F16D62FA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6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F624-FEEA-4C42-BF69-940140443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569F09-9BA5-F741-A537-2C1BFD559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139BC-8901-D747-8936-A6ADB486E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20736-42D4-9F45-A5A3-2F1E4B39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A0088-C31E-0542-B11D-2774CCBDDAF3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C2A75-4EB6-DB43-8461-4DD3766A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B9470-2588-394E-BF2D-EB63E15F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451D-EE36-744E-B12C-F16D62FA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1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F054DD-E034-0141-A480-86665F924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CF641-CA05-F140-90AB-389F4BB10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B6A35-B6FE-BB40-B3A2-9E90B783B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A0088-C31E-0542-B11D-2774CCBDDAF3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2D7CA-8D3D-704B-BCEC-BAF3F60EC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B244D-3565-4A4D-AB59-A5120160D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A451D-EE36-744E-B12C-F16D62FA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1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C9D22F-1483-2D4B-8216-A3F36D7B9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9" y="1438834"/>
            <a:ext cx="9202610" cy="3206619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17BB6C1B-EF77-AA44-A264-8F12B63004EC}"/>
              </a:ext>
            </a:extLst>
          </p:cNvPr>
          <p:cNvSpPr/>
          <p:nvPr/>
        </p:nvSpPr>
        <p:spPr>
          <a:xfrm>
            <a:off x="7530353" y="1687209"/>
            <a:ext cx="2144805" cy="524832"/>
          </a:xfrm>
          <a:prstGeom prst="wedgeRoundRectCallout">
            <a:avLst>
              <a:gd name="adj1" fmla="val -9004"/>
              <a:gd name="adj2" fmla="val 8377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Search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content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in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this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table.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All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columns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expect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1st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column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are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searchable.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F40FCE90-DB76-0048-8D20-E9A4A0563767}"/>
              </a:ext>
            </a:extLst>
          </p:cNvPr>
          <p:cNvSpPr/>
          <p:nvPr/>
        </p:nvSpPr>
        <p:spPr>
          <a:xfrm>
            <a:off x="5772354" y="2135047"/>
            <a:ext cx="1346200" cy="457200"/>
          </a:xfrm>
          <a:prstGeom prst="wedgeRoundRectCallout">
            <a:avLst>
              <a:gd name="adj1" fmla="val -5932"/>
              <a:gd name="adj2" fmla="val 7679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Click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triangles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to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rank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column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07374555-21FD-5746-AA22-B52393EDCF20}"/>
              </a:ext>
            </a:extLst>
          </p:cNvPr>
          <p:cNvSpPr/>
          <p:nvPr/>
        </p:nvSpPr>
        <p:spPr>
          <a:xfrm>
            <a:off x="8415039" y="4565929"/>
            <a:ext cx="1346200" cy="302493"/>
          </a:xfrm>
          <a:prstGeom prst="wedgeRoundRectCallout">
            <a:avLst>
              <a:gd name="adj1" fmla="val -9928"/>
              <a:gd name="adj2" fmla="val -10052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Navigation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bar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551E7F1C-D97F-E14E-A123-847D7F5F9D56}"/>
              </a:ext>
            </a:extLst>
          </p:cNvPr>
          <p:cNvSpPr/>
          <p:nvPr/>
        </p:nvSpPr>
        <p:spPr>
          <a:xfrm>
            <a:off x="852224" y="4796699"/>
            <a:ext cx="1346200" cy="404494"/>
          </a:xfrm>
          <a:prstGeom prst="wedgeRoundRectCallout">
            <a:avLst>
              <a:gd name="adj1" fmla="val -15421"/>
              <a:gd name="adj2" fmla="val -8367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Delete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the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selected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jobs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4087B5D1-5F49-F242-BE9A-F5DB6728B12D}"/>
              </a:ext>
            </a:extLst>
          </p:cNvPr>
          <p:cNvSpPr/>
          <p:nvPr/>
        </p:nvSpPr>
        <p:spPr>
          <a:xfrm>
            <a:off x="2199001" y="2209403"/>
            <a:ext cx="1346200" cy="457200"/>
          </a:xfrm>
          <a:prstGeom prst="wedgeRoundRectCallout">
            <a:avLst>
              <a:gd name="adj1" fmla="val -62369"/>
              <a:gd name="adj2" fmla="val 1503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Set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number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of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entries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per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page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DB21211B-8D38-0646-909F-057182C152F4}"/>
              </a:ext>
            </a:extLst>
          </p:cNvPr>
          <p:cNvSpPr/>
          <p:nvPr/>
        </p:nvSpPr>
        <p:spPr>
          <a:xfrm>
            <a:off x="9761239" y="2666603"/>
            <a:ext cx="1229659" cy="517712"/>
          </a:xfrm>
          <a:prstGeom prst="wedgeRoundRectCallout">
            <a:avLst>
              <a:gd name="adj1" fmla="val -52906"/>
              <a:gd name="adj2" fmla="val 11545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Retrieve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corresponding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results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5408D4-B943-E04B-94B8-E4CEA219B532}"/>
              </a:ext>
            </a:extLst>
          </p:cNvPr>
          <p:cNvSpPr/>
          <p:nvPr/>
        </p:nvSpPr>
        <p:spPr>
          <a:xfrm>
            <a:off x="10878671" y="2796988"/>
            <a:ext cx="248770" cy="245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61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98B9E8-EC90-2F44-B487-3D94F6383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950" y="1599803"/>
            <a:ext cx="8578850" cy="3906834"/>
          </a:xfrm>
          <a:prstGeom prst="rect">
            <a:avLst/>
          </a:prstGeom>
        </p:spPr>
      </p:pic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E6C1EB67-09F4-FF42-BCD9-BF4CAE6A19F2}"/>
              </a:ext>
            </a:extLst>
          </p:cNvPr>
          <p:cNvSpPr/>
          <p:nvPr/>
        </p:nvSpPr>
        <p:spPr>
          <a:xfrm>
            <a:off x="5977218" y="1637378"/>
            <a:ext cx="1346200" cy="457200"/>
          </a:xfrm>
          <a:prstGeom prst="wedgeRoundRectCallout">
            <a:avLst>
              <a:gd name="adj1" fmla="val -33901"/>
              <a:gd name="adj2" fmla="val 7973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Click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triangles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to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rank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column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7A6B27D2-3399-7548-81D8-56ACD07AB8B3}"/>
              </a:ext>
            </a:extLst>
          </p:cNvPr>
          <p:cNvSpPr/>
          <p:nvPr/>
        </p:nvSpPr>
        <p:spPr>
          <a:xfrm>
            <a:off x="7940488" y="1223286"/>
            <a:ext cx="2144805" cy="524832"/>
          </a:xfrm>
          <a:prstGeom prst="wedgeRoundRectCallout">
            <a:avLst>
              <a:gd name="adj1" fmla="val -8064"/>
              <a:gd name="adj2" fmla="val 7864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Search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content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in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this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table.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All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columns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expect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1st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column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are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searchable.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C4371417-4001-DC43-9FD7-6021B3F521A2}"/>
              </a:ext>
            </a:extLst>
          </p:cNvPr>
          <p:cNvSpPr/>
          <p:nvPr/>
        </p:nvSpPr>
        <p:spPr>
          <a:xfrm>
            <a:off x="7144871" y="5564907"/>
            <a:ext cx="1346200" cy="302493"/>
          </a:xfrm>
          <a:prstGeom prst="wedgeRoundRectCallout">
            <a:avLst>
              <a:gd name="adj1" fmla="val -7930"/>
              <a:gd name="adj2" fmla="val -8496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Navigation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bar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852F7965-4788-644E-AE9D-5F2B5087CD85}"/>
              </a:ext>
            </a:extLst>
          </p:cNvPr>
          <p:cNvSpPr/>
          <p:nvPr/>
        </p:nvSpPr>
        <p:spPr>
          <a:xfrm>
            <a:off x="2187389" y="5564907"/>
            <a:ext cx="1346200" cy="318247"/>
          </a:xfrm>
          <a:prstGeom prst="wedgeRoundRectCallout">
            <a:avLst>
              <a:gd name="adj1" fmla="val -14922"/>
              <a:gd name="adj2" fmla="val -10122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Total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results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E7E051-E978-774A-984C-54E7FE3FD671}"/>
              </a:ext>
            </a:extLst>
          </p:cNvPr>
          <p:cNvSpPr/>
          <p:nvPr/>
        </p:nvSpPr>
        <p:spPr>
          <a:xfrm>
            <a:off x="1687233" y="1630257"/>
            <a:ext cx="1117974" cy="235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E5640B04-090B-5549-9122-4EFD0A868DAC}"/>
              </a:ext>
            </a:extLst>
          </p:cNvPr>
          <p:cNvSpPr/>
          <p:nvPr/>
        </p:nvSpPr>
        <p:spPr>
          <a:xfrm>
            <a:off x="2132107" y="1290917"/>
            <a:ext cx="1346200" cy="457200"/>
          </a:xfrm>
          <a:prstGeom prst="wedgeRoundRectCallout">
            <a:avLst>
              <a:gd name="adj1" fmla="val -35399"/>
              <a:gd name="adj2" fmla="val 8267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Set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number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of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entries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per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page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527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63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Junjie Chen</dc:creator>
  <cp:lastModifiedBy>Junjie Chen</cp:lastModifiedBy>
  <cp:revision>19</cp:revision>
  <dcterms:created xsi:type="dcterms:W3CDTF">2018-10-08T21:59:09Z</dcterms:created>
  <dcterms:modified xsi:type="dcterms:W3CDTF">2018-10-09T17:49:20Z</dcterms:modified>
</cp:coreProperties>
</file>