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8" d="100"/>
          <a:sy n="168" d="100"/>
        </p:scale>
        <p:origin x="-73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46876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photo from Purdue University : http://www.stat.purdue.edu/sbc/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ryr.codeschool.com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 Programming 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Dahlia Shvets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More ggplot2 samples	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063375"/>
            <a:ext cx="8229600" cy="408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b="1"/>
              <a:t>p &lt;- ggplot(mtcars,aes(factor(cyl),mpg))</a:t>
            </a:r>
          </a:p>
          <a:p>
            <a:pPr lvl="0" rtl="0">
              <a:spcBef>
                <a:spcPts val="0"/>
              </a:spcBef>
              <a:buNone/>
            </a:pPr>
            <a:endParaRPr sz="1000" b="1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b="1"/>
              <a:t>p + geom_boxplot()</a:t>
            </a:r>
          </a:p>
          <a:p>
            <a:pPr lvl="0" rtl="0">
              <a:spcBef>
                <a:spcPts val="0"/>
              </a:spcBef>
              <a:buNone/>
            </a:pPr>
            <a:endParaRPr sz="1000" b="1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b="1"/>
              <a:t>p + geom_boxplot(aes(fill=cyl))</a:t>
            </a:r>
          </a:p>
          <a:p>
            <a:pPr lvl="0" rtl="0">
              <a:spcBef>
                <a:spcPts val="0"/>
              </a:spcBef>
              <a:buNone/>
            </a:pPr>
            <a:endParaRPr sz="1000" b="1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b="1"/>
              <a:t>p + geom_boxplot(notch=TRUE)</a:t>
            </a:r>
          </a:p>
          <a:p>
            <a:pPr lvl="0" rtl="0">
              <a:spcBef>
                <a:spcPts val="0"/>
              </a:spcBef>
              <a:buNone/>
            </a:pPr>
            <a:endParaRPr sz="1000" b="1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b="1"/>
              <a:t>p + geom_boxplot(aes(fill=factor(am)))</a:t>
            </a:r>
          </a:p>
          <a:p>
            <a:pPr lvl="0">
              <a:spcBef>
                <a:spcPts val="0"/>
              </a:spcBef>
              <a:buNone/>
            </a:pPr>
            <a:endParaRPr sz="2400" b="1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Graphics using R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" b="1" dirty="0"/>
              <a:t>library(graphics)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dirty="0"/>
              <a:t>example(plot)               	</a:t>
            </a:r>
            <a:r>
              <a:rPr lang="en-US" dirty="0" smtClean="0"/>
              <a:t>    </a:t>
            </a:r>
            <a:r>
              <a:rPr lang="en" dirty="0" smtClean="0"/>
              <a:t>example(barplot</a:t>
            </a:r>
            <a:r>
              <a:rPr lang="en" dirty="0"/>
              <a:t>)             </a:t>
            </a:r>
            <a:r>
              <a:rPr lang="en" dirty="0" smtClean="0"/>
              <a:t>example(boxplot</a:t>
            </a:r>
            <a:r>
              <a:rPr lang="en-US" dirty="0" smtClean="0"/>
              <a:t>)</a:t>
            </a:r>
            <a:r>
              <a:rPr lang="en" dirty="0"/>
              <a:t>		  </a:t>
            </a:r>
            <a:r>
              <a:rPr lang="en-US" dirty="0" smtClean="0"/>
              <a:t>   </a:t>
            </a:r>
            <a:r>
              <a:rPr lang="en" dirty="0" smtClean="0"/>
              <a:t>example(coplot</a:t>
            </a:r>
            <a:r>
              <a:rPr lang="en" dirty="0"/>
              <a:t>)</a:t>
            </a:r>
            <a:br>
              <a:rPr lang="en" dirty="0"/>
            </a:br>
            <a:r>
              <a:rPr lang="en" dirty="0"/>
              <a:t>example(hist)	</a:t>
            </a: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" dirty="0" smtClean="0"/>
              <a:t>example(fourfoldplot)</a:t>
            </a:r>
            <a:endParaRPr lang="en-US" dirty="0" smtClean="0"/>
          </a:p>
          <a:p>
            <a:pPr marL="457200" lvl="0" indent="0" rtl="0">
              <a:spcBef>
                <a:spcPts val="0"/>
              </a:spcBef>
              <a:buNone/>
            </a:pPr>
            <a:r>
              <a:rPr lang="en" dirty="0" smtClean="0"/>
              <a:t>example(stars</a:t>
            </a:r>
            <a:r>
              <a:rPr lang="en" dirty="0"/>
              <a:t>)		</a:t>
            </a:r>
            <a:r>
              <a:rPr lang="en-US" dirty="0" smtClean="0"/>
              <a:t>      </a:t>
            </a:r>
            <a:r>
              <a:rPr lang="en" dirty="0" smtClean="0"/>
              <a:t>example(image</a:t>
            </a:r>
            <a:r>
              <a:rPr lang="en" dirty="0"/>
              <a:t>)</a:t>
            </a:r>
            <a:br>
              <a:rPr lang="en" dirty="0"/>
            </a:br>
            <a:r>
              <a:rPr lang="en" dirty="0"/>
              <a:t>example(contour)	</a:t>
            </a:r>
            <a:r>
              <a:rPr lang="en-US" dirty="0" smtClean="0"/>
              <a:t>    </a:t>
            </a:r>
            <a:r>
              <a:rPr lang="en" dirty="0" smtClean="0"/>
              <a:t>example(filled.contour</a:t>
            </a:r>
            <a:r>
              <a:rPr lang="en" dirty="0"/>
              <a:t>)</a:t>
            </a:r>
            <a:br>
              <a:rPr lang="en" dirty="0"/>
            </a:br>
            <a:r>
              <a:rPr lang="en" dirty="0"/>
              <a:t>example(persp) ← </a:t>
            </a:r>
            <a:r>
              <a:rPr lang="en" i="1" dirty="0"/>
              <a:t>(This one is cool!)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Practice at Home!	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09300" y="1200150"/>
            <a:ext cx="89375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http://tryr.codeschool.com/</a:t>
            </a:r>
            <a:r>
              <a:rPr lang="en"/>
              <a:t> 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										</a:t>
            </a:r>
          </a:p>
          <a:p>
            <a:pPr marL="4114800" indent="457200">
              <a:spcBef>
                <a:spcPts val="0"/>
              </a:spcBef>
              <a:buNone/>
            </a:pPr>
            <a:r>
              <a:rPr lang="en"/>
              <a:t>http://swirlstats.com/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6302" y="1354427"/>
            <a:ext cx="1937324" cy="193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300" y="3155950"/>
            <a:ext cx="4368574" cy="176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Statistics in Bioinformatics	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362" y="1200150"/>
            <a:ext cx="5765275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Set up Rstudio at home	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Download Rstudio: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First you will need 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/>
              <a:t>to download R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3962" y="1200150"/>
            <a:ext cx="204787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0230" y="3033231"/>
            <a:ext cx="1851625" cy="1342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Creating Variables in R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Variables are called </a:t>
            </a:r>
            <a:r>
              <a:rPr lang="en" b="1" i="1"/>
              <a:t>vectors</a:t>
            </a:r>
            <a:r>
              <a:rPr lang="en"/>
              <a:t> in 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You can create a vector like this: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name &lt;- “Dahlia”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names &lt;- c(“Dahlia”, “Elizabeth”,”Shvets”)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age &lt;- 24</a:t>
            </a: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age &lt;- c(24,10,2,90)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in R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 automatically includes several datasets that you can play around with at home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Access them by typing :</a:t>
            </a:r>
          </a:p>
          <a:p>
            <a:pPr marL="457200" lvl="0" indent="45720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b="1"/>
              <a:t>data()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2124800" y="176675"/>
            <a:ext cx="4762499" cy="834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/>
              <a:t>Data Sets in R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26" y="1105600"/>
            <a:ext cx="33315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3516925" y="1168800"/>
            <a:ext cx="55245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Pick a data set!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Type the name into R and see what happens. 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 b="1"/>
              <a:t>head(ChickWeight)</a:t>
            </a:r>
          </a:p>
          <a:p>
            <a:pPr lvl="0" rtl="0">
              <a:spcBef>
                <a:spcPts val="0"/>
              </a:spcBef>
              <a:buNone/>
            </a:pPr>
            <a:endParaRPr sz="3000" b="1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 b="1"/>
              <a:t>Column: ChickWeight[,1]</a:t>
            </a:r>
          </a:p>
          <a:p>
            <a:pPr lvl="0" rtl="0">
              <a:spcBef>
                <a:spcPts val="0"/>
              </a:spcBef>
              <a:buNone/>
            </a:pPr>
            <a:endParaRPr sz="3000" b="1"/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 b="1"/>
              <a:t>Row: ChickWeight[1,]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indent="0" algn="ctr">
              <a:spcBef>
                <a:spcPts val="0"/>
              </a:spcBef>
              <a:buNone/>
            </a:pPr>
            <a:r>
              <a:rPr lang="en"/>
              <a:t>Fun with R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111900" y="1200150"/>
            <a:ext cx="9032099" cy="386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b="1"/>
              <a:t>time &lt;- ChickWeight[,2]</a:t>
            </a:r>
          </a:p>
          <a:p>
            <a:pPr lvl="0" rtl="0">
              <a:spcBef>
                <a:spcPts val="0"/>
              </a:spcBef>
              <a:buNone/>
            </a:pPr>
            <a:endParaRPr sz="2800"/>
          </a:p>
          <a:p>
            <a:pPr marL="457200" lvl="0" indent="-406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b="1"/>
              <a:t>weight &lt;- ChickWeight[,1]</a:t>
            </a:r>
          </a:p>
          <a:p>
            <a:pPr lvl="0" rtl="0">
              <a:spcBef>
                <a:spcPts val="0"/>
              </a:spcBef>
              <a:buNone/>
            </a:pPr>
            <a:endParaRPr sz="2800" b="1"/>
          </a:p>
          <a:p>
            <a:pPr marL="457200" lvl="0" indent="-406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b="1"/>
              <a:t>plot(time,weight,col=“red”)</a:t>
            </a:r>
          </a:p>
          <a:p>
            <a:pPr lvl="0" rtl="0">
              <a:spcBef>
                <a:spcPts val="0"/>
              </a:spcBef>
              <a:buNone/>
            </a:pPr>
            <a:endParaRPr sz="2800" b="1"/>
          </a:p>
          <a:p>
            <a:pPr marL="457200" lvl="0" indent="-406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b="1"/>
              <a:t>hist(weight) 			boxplot(weight)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Edit your plot	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Change the shapes type: </a:t>
            </a:r>
            <a:r>
              <a:rPr lang="en" b="1"/>
              <a:t>pch=</a:t>
            </a:r>
          </a:p>
          <a:p>
            <a:pPr lvl="0">
              <a:spcBef>
                <a:spcPts val="0"/>
              </a:spcBef>
              <a:buNone/>
            </a:pPr>
            <a:endParaRPr b="1"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637" y="1935000"/>
            <a:ext cx="3057525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Make Fancy Plots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0" y="1200150"/>
            <a:ext cx="9144000" cy="394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/>
              <a:t>install.packages(“ggplot2”)</a:t>
            </a:r>
          </a:p>
          <a:p>
            <a:pPr lvl="0" rtl="0">
              <a:spcBef>
                <a:spcPts val="0"/>
              </a:spcBef>
              <a:buNone/>
            </a:pPr>
            <a:endParaRPr sz="1000" b="1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/>
              <a:t>library(ggplot2)</a:t>
            </a:r>
          </a:p>
          <a:p>
            <a:pPr lvl="0" rtl="0">
              <a:spcBef>
                <a:spcPts val="0"/>
              </a:spcBef>
              <a:buNone/>
            </a:pPr>
            <a:endParaRPr sz="1000" b="1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/>
              <a:t>qplot(time,weight,color=”red”)</a:t>
            </a:r>
          </a:p>
          <a:p>
            <a:pPr lvl="0" rtl="0">
              <a:spcBef>
                <a:spcPts val="0"/>
              </a:spcBef>
              <a:buNone/>
            </a:pPr>
            <a:endParaRPr sz="1000" b="1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/>
              <a:t>qplot(weight,data=ChickWeight, geom= ”histogram”, binwidth=1)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219</Words>
  <Application>Microsoft Macintosh PowerPoint</Application>
  <PresentationFormat>On-screen Show (16:9)</PresentationFormat>
  <Paragraphs>70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biz</vt:lpstr>
      <vt:lpstr>R Programming </vt:lpstr>
      <vt:lpstr>Statistics in Bioinformatics </vt:lpstr>
      <vt:lpstr>Set up Rstudio at home </vt:lpstr>
      <vt:lpstr>Creating Variables in R</vt:lpstr>
      <vt:lpstr>Data in R</vt:lpstr>
      <vt:lpstr>Data Sets in R</vt:lpstr>
      <vt:lpstr>Fun with R</vt:lpstr>
      <vt:lpstr>Edit your plot </vt:lpstr>
      <vt:lpstr>Make Fancy Plots</vt:lpstr>
      <vt:lpstr>More ggplot2 samples </vt:lpstr>
      <vt:lpstr>Graphics using R</vt:lpstr>
      <vt:lpstr>Practice at Home!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</dc:title>
  <cp:lastModifiedBy>dtsadmin</cp:lastModifiedBy>
  <cp:revision>1</cp:revision>
  <dcterms:modified xsi:type="dcterms:W3CDTF">2015-03-21T14:29:23Z</dcterms:modified>
</cp:coreProperties>
</file>