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1651D-C5CD-4FC1-BDDD-7120547E274B}" type="datetimeFigureOut">
              <a:rPr lang="tr-TR" smtClean="0"/>
              <a:t>11.09.2020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E005-D158-4009-8749-828F2CA45BA7}" type="slidenum">
              <a:rPr lang="tr-TR" smtClean="0"/>
              <a:t>‹#›</a:t>
            </a:fld>
            <a:endParaRPr lang="tr-TR"/>
          </a:p>
        </p:txBody>
      </p:sp>
    </p:spTree>
    <p:extLst>
      <p:ext uri="{BB962C8B-B14F-4D97-AF65-F5344CB8AC3E}">
        <p14:creationId xmlns:p14="http://schemas.microsoft.com/office/powerpoint/2010/main" val="358107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76CE005-D158-4009-8749-828F2CA45BA7}" type="slidenum">
              <a:rPr lang="tr-TR" smtClean="0"/>
              <a:t>10</a:t>
            </a:fld>
            <a:endParaRPr lang="tr-TR"/>
          </a:p>
        </p:txBody>
      </p:sp>
    </p:spTree>
    <p:extLst>
      <p:ext uri="{BB962C8B-B14F-4D97-AF65-F5344CB8AC3E}">
        <p14:creationId xmlns:p14="http://schemas.microsoft.com/office/powerpoint/2010/main" val="66522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74ADCDD-0781-4629-BA7C-5FF994EF74AA}"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B984D-9B3D-4168-8072-53F88E77C0B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37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74ADCDD-0781-4629-BA7C-5FF994EF74AA}"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B984D-9B3D-4168-8072-53F88E77C0B8}" type="slidenum">
              <a:rPr lang="tr-TR" smtClean="0"/>
              <a:t>‹#›</a:t>
            </a:fld>
            <a:endParaRPr lang="tr-TR"/>
          </a:p>
        </p:txBody>
      </p:sp>
    </p:spTree>
    <p:extLst>
      <p:ext uri="{BB962C8B-B14F-4D97-AF65-F5344CB8AC3E}">
        <p14:creationId xmlns:p14="http://schemas.microsoft.com/office/powerpoint/2010/main" val="374054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74ADCDD-0781-4629-BA7C-5FF994EF74AA}"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B984D-9B3D-4168-8072-53F88E77C0B8}" type="slidenum">
              <a:rPr lang="tr-TR" smtClean="0"/>
              <a:t>‹#›</a:t>
            </a:fld>
            <a:endParaRPr lang="tr-TR"/>
          </a:p>
        </p:txBody>
      </p:sp>
    </p:spTree>
    <p:extLst>
      <p:ext uri="{BB962C8B-B14F-4D97-AF65-F5344CB8AC3E}">
        <p14:creationId xmlns:p14="http://schemas.microsoft.com/office/powerpoint/2010/main" val="326898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74ADCDD-0781-4629-BA7C-5FF994EF74AA}"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B984D-9B3D-4168-8072-53F88E77C0B8}" type="slidenum">
              <a:rPr lang="tr-TR" smtClean="0"/>
              <a:t>‹#›</a:t>
            </a:fld>
            <a:endParaRPr lang="tr-TR"/>
          </a:p>
        </p:txBody>
      </p:sp>
    </p:spTree>
    <p:extLst>
      <p:ext uri="{BB962C8B-B14F-4D97-AF65-F5344CB8AC3E}">
        <p14:creationId xmlns:p14="http://schemas.microsoft.com/office/powerpoint/2010/main" val="53306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74ADCDD-0781-4629-BA7C-5FF994EF74AA}"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B984D-9B3D-4168-8072-53F88E77C0B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61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74ADCDD-0781-4629-BA7C-5FF994EF74AA}" type="datetimeFigureOut">
              <a:rPr lang="tr-TR" smtClean="0"/>
              <a:t>11.09.2020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AB984D-9B3D-4168-8072-53F88E77C0B8}" type="slidenum">
              <a:rPr lang="tr-TR" smtClean="0"/>
              <a:t>‹#›</a:t>
            </a:fld>
            <a:endParaRPr lang="tr-TR"/>
          </a:p>
        </p:txBody>
      </p:sp>
    </p:spTree>
    <p:extLst>
      <p:ext uri="{BB962C8B-B14F-4D97-AF65-F5344CB8AC3E}">
        <p14:creationId xmlns:p14="http://schemas.microsoft.com/office/powerpoint/2010/main" val="291135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74ADCDD-0781-4629-BA7C-5FF994EF74AA}" type="datetimeFigureOut">
              <a:rPr lang="tr-TR" smtClean="0"/>
              <a:t>11.09.2020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2AB984D-9B3D-4168-8072-53F88E77C0B8}" type="slidenum">
              <a:rPr lang="tr-TR" smtClean="0"/>
              <a:t>‹#›</a:t>
            </a:fld>
            <a:endParaRPr lang="tr-TR"/>
          </a:p>
        </p:txBody>
      </p:sp>
    </p:spTree>
    <p:extLst>
      <p:ext uri="{BB962C8B-B14F-4D97-AF65-F5344CB8AC3E}">
        <p14:creationId xmlns:p14="http://schemas.microsoft.com/office/powerpoint/2010/main" val="333889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74ADCDD-0781-4629-BA7C-5FF994EF74AA}" type="datetimeFigureOut">
              <a:rPr lang="tr-TR" smtClean="0"/>
              <a:t>11.09.2020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2AB984D-9B3D-4168-8072-53F88E77C0B8}" type="slidenum">
              <a:rPr lang="tr-TR" smtClean="0"/>
              <a:t>‹#›</a:t>
            </a:fld>
            <a:endParaRPr lang="tr-TR"/>
          </a:p>
        </p:txBody>
      </p:sp>
    </p:spTree>
    <p:extLst>
      <p:ext uri="{BB962C8B-B14F-4D97-AF65-F5344CB8AC3E}">
        <p14:creationId xmlns:p14="http://schemas.microsoft.com/office/powerpoint/2010/main" val="345441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4ADCDD-0781-4629-BA7C-5FF994EF74AA}" type="datetimeFigureOut">
              <a:rPr lang="tr-TR" smtClean="0"/>
              <a:t>11.09.2020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C2AB984D-9B3D-4168-8072-53F88E77C0B8}" type="slidenum">
              <a:rPr lang="tr-TR" smtClean="0"/>
              <a:t>‹#›</a:t>
            </a:fld>
            <a:endParaRPr lang="tr-TR"/>
          </a:p>
        </p:txBody>
      </p:sp>
    </p:spTree>
    <p:extLst>
      <p:ext uri="{BB962C8B-B14F-4D97-AF65-F5344CB8AC3E}">
        <p14:creationId xmlns:p14="http://schemas.microsoft.com/office/powerpoint/2010/main" val="170942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4ADCDD-0781-4629-BA7C-5FF994EF74AA}" type="datetimeFigureOut">
              <a:rPr lang="tr-TR" smtClean="0"/>
              <a:t>11.09.2020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AB984D-9B3D-4168-8072-53F88E77C0B8}" type="slidenum">
              <a:rPr lang="tr-TR" smtClean="0"/>
              <a:t>‹#›</a:t>
            </a:fld>
            <a:endParaRPr lang="tr-TR"/>
          </a:p>
        </p:txBody>
      </p:sp>
    </p:spTree>
    <p:extLst>
      <p:ext uri="{BB962C8B-B14F-4D97-AF65-F5344CB8AC3E}">
        <p14:creationId xmlns:p14="http://schemas.microsoft.com/office/powerpoint/2010/main" val="381781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lvl1pPr>
              <a:defRPr>
                <a:solidFill>
                  <a:schemeClr val="tx2"/>
                </a:solidFill>
              </a:defRPr>
            </a:lvl1pPr>
          </a:lstStyle>
          <a:p>
            <a:fld id="{774ADCDD-0781-4629-BA7C-5FF994EF74AA}" type="datetimeFigureOut">
              <a:rPr lang="tr-TR" smtClean="0"/>
              <a:t>11.09.2020</a:t>
            </a:fld>
            <a:endParaRPr lang="tr-T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AB984D-9B3D-4168-8072-53F88E77C0B8}" type="slidenum">
              <a:rPr lang="tr-TR" smtClean="0"/>
              <a:t>‹#›</a:t>
            </a:fld>
            <a:endParaRPr lang="tr-TR"/>
          </a:p>
        </p:txBody>
      </p:sp>
    </p:spTree>
    <p:extLst>
      <p:ext uri="{BB962C8B-B14F-4D97-AF65-F5344CB8AC3E}">
        <p14:creationId xmlns:p14="http://schemas.microsoft.com/office/powerpoint/2010/main" val="204808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4ADCDD-0781-4629-BA7C-5FF994EF74AA}" type="datetimeFigureOut">
              <a:rPr lang="tr-TR" smtClean="0"/>
              <a:t>11.09.2020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AB984D-9B3D-4168-8072-53F88E77C0B8}"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644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    PYTHON 7.HAFTA</a:t>
            </a:r>
            <a:br>
              <a:rPr lang="tr-TR" dirty="0" smtClean="0"/>
            </a:b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70476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endParaRPr lang="tr-TR"/>
          </a:p>
        </p:txBody>
      </p:sp>
      <p:sp>
        <p:nvSpPr>
          <p:cNvPr id="8" name="Metin Yer Tutucusu 7"/>
          <p:cNvSpPr>
            <a:spLocks noGrp="1"/>
          </p:cNvSpPr>
          <p:nvPr>
            <p:ph type="body" idx="1"/>
          </p:nvPr>
        </p:nvSpPr>
        <p:spPr/>
        <p:txBody>
          <a:bodyPr>
            <a:normAutofit fontScale="62500" lnSpcReduction="20000"/>
          </a:bodyPr>
          <a:lstStyle/>
          <a:p>
            <a:endParaRPr lang="tr-TR" dirty="0" smtClean="0"/>
          </a:p>
          <a:p>
            <a:r>
              <a:rPr lang="tr-TR" dirty="0" smtClean="0"/>
              <a:t>Mesela </a:t>
            </a:r>
            <a:r>
              <a:rPr lang="tr-TR" dirty="0"/>
              <a:t>içeriği şu olan isimler1.txt adlı bir dosyamız olduğunu varsayalım:</a:t>
            </a:r>
          </a:p>
          <a:p>
            <a:endParaRPr lang="tr-TR" dirty="0"/>
          </a:p>
        </p:txBody>
      </p:sp>
      <p:sp>
        <p:nvSpPr>
          <p:cNvPr id="9" name="İçerik Yer Tutucusu 8"/>
          <p:cNvSpPr>
            <a:spLocks noGrp="1"/>
          </p:cNvSpPr>
          <p:nvPr>
            <p:ph sz="half" idx="2"/>
          </p:nvPr>
        </p:nvSpPr>
        <p:spPr>
          <a:xfrm>
            <a:off x="1097280" y="2582334"/>
            <a:ext cx="4937760" cy="3583574"/>
          </a:xfrm>
        </p:spPr>
        <p:txBody>
          <a:bodyPr>
            <a:normAutofit fontScale="25000" lnSpcReduction="20000"/>
          </a:bodyPr>
          <a:lstStyle/>
          <a:p>
            <a:r>
              <a:rPr lang="tr-TR" dirty="0"/>
              <a:t>Ahmet</a:t>
            </a:r>
          </a:p>
          <a:p>
            <a:r>
              <a:rPr lang="tr-TR" dirty="0"/>
              <a:t>Mehmet</a:t>
            </a:r>
          </a:p>
          <a:p>
            <a:r>
              <a:rPr lang="tr-TR" dirty="0"/>
              <a:t>Sevgi</a:t>
            </a:r>
          </a:p>
          <a:p>
            <a:r>
              <a:rPr lang="tr-TR" dirty="0"/>
              <a:t>Sinan</a:t>
            </a:r>
          </a:p>
          <a:p>
            <a:r>
              <a:rPr lang="tr-TR" dirty="0"/>
              <a:t>Deniz</a:t>
            </a:r>
          </a:p>
          <a:p>
            <a:r>
              <a:rPr lang="tr-TR" dirty="0"/>
              <a:t>Ege</a:t>
            </a:r>
          </a:p>
          <a:p>
            <a:r>
              <a:rPr lang="tr-TR" dirty="0"/>
              <a:t>Efe</a:t>
            </a:r>
          </a:p>
          <a:p>
            <a:r>
              <a:rPr lang="tr-TR" dirty="0"/>
              <a:t>Ferhat</a:t>
            </a:r>
          </a:p>
          <a:p>
            <a:r>
              <a:rPr lang="tr-TR" dirty="0" smtClean="0"/>
              <a:t> Fırat</a:t>
            </a:r>
            <a:endParaRPr lang="tr-TR" dirty="0"/>
          </a:p>
          <a:p>
            <a:r>
              <a:rPr lang="tr-TR" dirty="0"/>
              <a:t>Zeynep</a:t>
            </a:r>
          </a:p>
          <a:p>
            <a:r>
              <a:rPr lang="tr-TR" dirty="0"/>
              <a:t>Hazan</a:t>
            </a:r>
          </a:p>
          <a:p>
            <a:r>
              <a:rPr lang="tr-TR" dirty="0"/>
              <a:t>Mahmut</a:t>
            </a:r>
          </a:p>
          <a:p>
            <a:r>
              <a:rPr lang="tr-TR" dirty="0"/>
              <a:t>Celal</a:t>
            </a:r>
          </a:p>
          <a:p>
            <a:r>
              <a:rPr lang="tr-TR" dirty="0"/>
              <a:t>Cemal</a:t>
            </a:r>
          </a:p>
          <a:p>
            <a:r>
              <a:rPr lang="tr-TR" dirty="0"/>
              <a:t>Özhan</a:t>
            </a:r>
          </a:p>
          <a:p>
            <a:r>
              <a:rPr lang="tr-TR" dirty="0"/>
              <a:t>Özkan</a:t>
            </a:r>
          </a:p>
        </p:txBody>
      </p:sp>
      <p:sp>
        <p:nvSpPr>
          <p:cNvPr id="10" name="Metin Yer Tutucusu 9"/>
          <p:cNvSpPr>
            <a:spLocks noGrp="1"/>
          </p:cNvSpPr>
          <p:nvPr>
            <p:ph type="body" sz="quarter" idx="3"/>
          </p:nvPr>
        </p:nvSpPr>
        <p:spPr/>
        <p:txBody>
          <a:bodyPr>
            <a:normAutofit fontScale="92500" lnSpcReduction="20000"/>
          </a:bodyPr>
          <a:lstStyle/>
          <a:p>
            <a:r>
              <a:rPr lang="tr-TR" dirty="0"/>
              <a:t>Yine içeriği şu olan bir de isimler2.txt adlı başka bir dosya daha olduğunu düşünelim:</a:t>
            </a:r>
          </a:p>
        </p:txBody>
      </p:sp>
      <p:sp>
        <p:nvSpPr>
          <p:cNvPr id="11" name="İçerik Yer Tutucusu 10"/>
          <p:cNvSpPr>
            <a:spLocks noGrp="1"/>
          </p:cNvSpPr>
          <p:nvPr>
            <p:ph sz="quarter" idx="4"/>
          </p:nvPr>
        </p:nvSpPr>
        <p:spPr>
          <a:xfrm>
            <a:off x="6217920" y="2582334"/>
            <a:ext cx="4937760" cy="3768132"/>
          </a:xfrm>
        </p:spPr>
        <p:txBody>
          <a:bodyPr>
            <a:normAutofit fontScale="40000" lnSpcReduction="20000"/>
          </a:bodyPr>
          <a:lstStyle/>
          <a:p>
            <a:r>
              <a:rPr lang="tr-TR" dirty="0" smtClean="0"/>
              <a:t>Gürsel    Mehmet  Sevgi Sami  Deniz  Ege</a:t>
            </a:r>
            <a:endParaRPr lang="tr-TR" dirty="0"/>
          </a:p>
          <a:p>
            <a:r>
              <a:rPr lang="tr-TR" dirty="0"/>
              <a:t>Efe</a:t>
            </a:r>
          </a:p>
          <a:p>
            <a:r>
              <a:rPr lang="tr-TR" dirty="0"/>
              <a:t>Ferhat</a:t>
            </a:r>
          </a:p>
          <a:p>
            <a:r>
              <a:rPr lang="tr-TR" dirty="0"/>
              <a:t>Fırat</a:t>
            </a:r>
          </a:p>
          <a:p>
            <a:r>
              <a:rPr lang="tr-TR" dirty="0"/>
              <a:t>Tülay</a:t>
            </a:r>
          </a:p>
          <a:p>
            <a:r>
              <a:rPr lang="tr-TR" dirty="0"/>
              <a:t>Derya</a:t>
            </a:r>
          </a:p>
          <a:p>
            <a:r>
              <a:rPr lang="tr-TR" dirty="0"/>
              <a:t>Hazan</a:t>
            </a:r>
          </a:p>
          <a:p>
            <a:r>
              <a:rPr lang="tr-TR" dirty="0"/>
              <a:t>Mahmut</a:t>
            </a:r>
          </a:p>
          <a:p>
            <a:r>
              <a:rPr lang="tr-TR" dirty="0"/>
              <a:t>Tezcan</a:t>
            </a:r>
          </a:p>
          <a:p>
            <a:r>
              <a:rPr lang="tr-TR" dirty="0"/>
              <a:t>Cemal</a:t>
            </a:r>
          </a:p>
          <a:p>
            <a:r>
              <a:rPr lang="tr-TR" dirty="0"/>
              <a:t>Özhan</a:t>
            </a:r>
          </a:p>
          <a:p>
            <a:r>
              <a:rPr lang="tr-TR" dirty="0"/>
              <a:t>Özkan</a:t>
            </a:r>
          </a:p>
          <a:p>
            <a:r>
              <a:rPr lang="tr-TR" dirty="0"/>
              <a:t>Özcan</a:t>
            </a:r>
          </a:p>
          <a:p>
            <a:r>
              <a:rPr lang="tr-TR" dirty="0"/>
              <a:t>Dilek</a:t>
            </a:r>
          </a:p>
        </p:txBody>
      </p:sp>
    </p:spTree>
    <p:extLst>
      <p:ext uri="{BB962C8B-B14F-4D97-AF65-F5344CB8AC3E}">
        <p14:creationId xmlns:p14="http://schemas.microsoft.com/office/powerpoint/2010/main" val="2614400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4</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9943" b="12639"/>
          <a:stretch/>
        </p:blipFill>
        <p:spPr>
          <a:xfrm>
            <a:off x="1191391" y="1821097"/>
            <a:ext cx="10024690" cy="4093142"/>
          </a:xfrm>
        </p:spPr>
      </p:pic>
    </p:spTree>
    <p:extLst>
      <p:ext uri="{BB962C8B-B14F-4D97-AF65-F5344CB8AC3E}">
        <p14:creationId xmlns:p14="http://schemas.microsoft.com/office/powerpoint/2010/main" val="2670832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4</a:t>
            </a:r>
            <a:endParaRPr lang="tr-TR" dirty="0"/>
          </a:p>
        </p:txBody>
      </p:sp>
      <p:sp>
        <p:nvSpPr>
          <p:cNvPr id="3" name="İçerik Yer Tutucusu 2"/>
          <p:cNvSpPr>
            <a:spLocks noGrp="1"/>
          </p:cNvSpPr>
          <p:nvPr>
            <p:ph idx="1"/>
          </p:nvPr>
        </p:nvSpPr>
        <p:spPr/>
        <p:txBody>
          <a:bodyPr/>
          <a:lstStyle/>
          <a:p>
            <a:endParaRPr lang="tr-TR" dirty="0" smtClean="0"/>
          </a:p>
          <a:p>
            <a:endParaRPr lang="tr-TR" dirty="0"/>
          </a:p>
          <a:p>
            <a:endParaRPr lang="tr-TR" dirty="0" smtClean="0"/>
          </a:p>
          <a:p>
            <a:r>
              <a:rPr lang="tr-TR" dirty="0" smtClean="0"/>
              <a:t>Yukarıdaki örnekte iki tane </a:t>
            </a:r>
            <a:r>
              <a:rPr lang="tr-TR" dirty="0" err="1" smtClean="0"/>
              <a:t>txt</a:t>
            </a:r>
            <a:r>
              <a:rPr lang="tr-TR" dirty="0" smtClean="0"/>
              <a:t> dosyasını </a:t>
            </a:r>
            <a:r>
              <a:rPr lang="tr-TR" dirty="0" err="1" smtClean="0"/>
              <a:t>scratches</a:t>
            </a:r>
            <a:r>
              <a:rPr lang="tr-TR" dirty="0" smtClean="0"/>
              <a:t> dosyası altında oluşturduk </a:t>
            </a:r>
          </a:p>
          <a:p>
            <a:r>
              <a:rPr lang="tr-TR" dirty="0" smtClean="0"/>
              <a:t>Ve verileri onun içine kaydettik daha sonra aynı isimleri alt alta sıraladık</a:t>
            </a:r>
          </a:p>
        </p:txBody>
      </p:sp>
    </p:spTree>
    <p:extLst>
      <p:ext uri="{BB962C8B-B14F-4D97-AF65-F5344CB8AC3E}">
        <p14:creationId xmlns:p14="http://schemas.microsoft.com/office/powerpoint/2010/main" val="217312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4 çıktıs</a:t>
            </a:r>
            <a:r>
              <a:rPr lang="tr-TR" dirty="0"/>
              <a:t>ı</a:t>
            </a:r>
          </a:p>
        </p:txBody>
      </p:sp>
      <p:sp>
        <p:nvSpPr>
          <p:cNvPr id="3" name="İçerik Yer Tutucusu 2"/>
          <p:cNvSpPr>
            <a:spLocks noGrp="1"/>
          </p:cNvSpPr>
          <p:nvPr>
            <p:ph idx="1"/>
          </p:nvPr>
        </p:nvSpPr>
        <p:spPr/>
        <p:txBody>
          <a:bodyPr>
            <a:normAutofit/>
          </a:bodyPr>
          <a:lstStyle/>
          <a:p>
            <a:pPr marL="0" indent="0">
              <a:buNone/>
            </a:pPr>
            <a:r>
              <a:rPr lang="tr-TR" dirty="0" smtClean="0"/>
              <a:t>Ã¼rsel</a:t>
            </a:r>
            <a:endParaRPr lang="tr-TR" dirty="0"/>
          </a:p>
          <a:p>
            <a:pPr marL="0" indent="0">
              <a:buNone/>
            </a:pPr>
            <a:r>
              <a:rPr lang="tr-TR" dirty="0" smtClean="0"/>
              <a:t>Sami</a:t>
            </a:r>
            <a:endParaRPr lang="tr-TR" dirty="0"/>
          </a:p>
          <a:p>
            <a:pPr marL="0" indent="0">
              <a:buNone/>
            </a:pPr>
            <a:r>
              <a:rPr lang="tr-TR" dirty="0" smtClean="0"/>
              <a:t>TÃ¼lay</a:t>
            </a:r>
            <a:endParaRPr lang="tr-TR" dirty="0"/>
          </a:p>
          <a:p>
            <a:pPr marL="0" indent="0">
              <a:buNone/>
            </a:pPr>
            <a:r>
              <a:rPr lang="tr-TR" dirty="0" smtClean="0"/>
              <a:t>Derya</a:t>
            </a:r>
            <a:endParaRPr lang="tr-TR" dirty="0"/>
          </a:p>
          <a:p>
            <a:pPr marL="0" indent="0">
              <a:buNone/>
            </a:pPr>
            <a:r>
              <a:rPr lang="tr-TR" dirty="0" smtClean="0"/>
              <a:t>Tezcan</a:t>
            </a:r>
            <a:endParaRPr lang="tr-TR" dirty="0"/>
          </a:p>
          <a:p>
            <a:pPr marL="0" indent="0">
              <a:buNone/>
            </a:pPr>
            <a:r>
              <a:rPr lang="tr-TR" dirty="0" smtClean="0"/>
              <a:t>Ã–</a:t>
            </a:r>
            <a:r>
              <a:rPr lang="tr-TR" dirty="0" err="1" smtClean="0"/>
              <a:t>zkan</a:t>
            </a:r>
            <a:endParaRPr lang="tr-TR" dirty="0"/>
          </a:p>
          <a:p>
            <a:pPr marL="0" indent="0">
              <a:buNone/>
            </a:pPr>
            <a:r>
              <a:rPr lang="tr-TR" dirty="0" smtClean="0"/>
              <a:t>Ã–</a:t>
            </a:r>
            <a:r>
              <a:rPr lang="tr-TR" dirty="0" err="1" smtClean="0"/>
              <a:t>zcan</a:t>
            </a:r>
            <a:endParaRPr lang="tr-TR" dirty="0" smtClean="0"/>
          </a:p>
          <a:p>
            <a:pPr marL="0" indent="0">
              <a:buNone/>
            </a:pPr>
            <a:r>
              <a:rPr lang="tr-TR" dirty="0" smtClean="0"/>
              <a:t>Dilek</a:t>
            </a:r>
            <a:endParaRPr lang="tr-TR" dirty="0"/>
          </a:p>
          <a:p>
            <a:pPr marL="0" indent="0">
              <a:buNone/>
            </a:pPr>
            <a:r>
              <a:rPr lang="tr-TR" dirty="0" err="1" smtClean="0"/>
              <a:t>Process</a:t>
            </a:r>
            <a:r>
              <a:rPr lang="tr-TR" dirty="0" smtClean="0"/>
              <a:t> </a:t>
            </a:r>
            <a:r>
              <a:rPr lang="tr-TR" dirty="0" err="1"/>
              <a:t>finished</a:t>
            </a:r>
            <a:r>
              <a:rPr lang="tr-TR" dirty="0"/>
              <a:t> </a:t>
            </a:r>
            <a:r>
              <a:rPr lang="tr-TR" dirty="0" err="1"/>
              <a:t>with</a:t>
            </a:r>
            <a:r>
              <a:rPr lang="tr-TR" dirty="0"/>
              <a:t> </a:t>
            </a:r>
            <a:r>
              <a:rPr lang="tr-TR" dirty="0" err="1"/>
              <a:t>exit</a:t>
            </a:r>
            <a:r>
              <a:rPr lang="tr-TR" dirty="0"/>
              <a:t> </a:t>
            </a:r>
            <a:r>
              <a:rPr lang="tr-TR" dirty="0" err="1"/>
              <a:t>code</a:t>
            </a:r>
            <a:r>
              <a:rPr lang="tr-TR" dirty="0"/>
              <a:t> 0</a:t>
            </a:r>
          </a:p>
          <a:p>
            <a:endParaRPr lang="tr-TR" dirty="0"/>
          </a:p>
        </p:txBody>
      </p:sp>
    </p:spTree>
    <p:extLst>
      <p:ext uri="{BB962C8B-B14F-4D97-AF65-F5344CB8AC3E}">
        <p14:creationId xmlns:p14="http://schemas.microsoft.com/office/powerpoint/2010/main" val="846500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İÇİNDEKİLER </a:t>
            </a:r>
            <a:endParaRPr lang="tr-TR" dirty="0"/>
          </a:p>
        </p:txBody>
      </p:sp>
      <p:sp>
        <p:nvSpPr>
          <p:cNvPr id="3" name="İçerik Yer Tutucusu 2"/>
          <p:cNvSpPr>
            <a:spLocks noGrp="1"/>
          </p:cNvSpPr>
          <p:nvPr>
            <p:ph idx="1"/>
          </p:nvPr>
        </p:nvSpPr>
        <p:spPr/>
        <p:txBody>
          <a:bodyPr/>
          <a:lstStyle/>
          <a:p>
            <a:r>
              <a:rPr lang="tr-TR" dirty="0" smtClean="0"/>
              <a:t>KARAKTER DİZİLERİ</a:t>
            </a:r>
          </a:p>
          <a:p>
            <a:r>
              <a:rPr lang="tr-TR" dirty="0" smtClean="0"/>
              <a:t>UYGULAMALAR</a:t>
            </a:r>
          </a:p>
          <a:p>
            <a:r>
              <a:rPr lang="tr-TR" dirty="0" smtClean="0"/>
              <a:t>UYGULAMA 1</a:t>
            </a:r>
          </a:p>
          <a:p>
            <a:r>
              <a:rPr lang="tr-TR" dirty="0" smtClean="0"/>
              <a:t>UYGULAMA 2</a:t>
            </a:r>
          </a:p>
          <a:p>
            <a:r>
              <a:rPr lang="tr-TR" dirty="0" smtClean="0"/>
              <a:t>UYGULAMA 3 </a:t>
            </a:r>
          </a:p>
          <a:p>
            <a:r>
              <a:rPr lang="tr-TR" dirty="0" smtClean="0"/>
              <a:t>UYGULAMA 4</a:t>
            </a:r>
          </a:p>
          <a:p>
            <a:endParaRPr lang="tr-TR" dirty="0"/>
          </a:p>
        </p:txBody>
      </p:sp>
    </p:spTree>
    <p:extLst>
      <p:ext uri="{BB962C8B-B14F-4D97-AF65-F5344CB8AC3E}">
        <p14:creationId xmlns:p14="http://schemas.microsoft.com/office/powerpoint/2010/main" val="3419764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ÖRNEK UYGULAMA 1</a:t>
            </a:r>
            <a:endParaRPr lang="tr-TR" dirty="0"/>
          </a:p>
        </p:txBody>
      </p:sp>
      <p:sp>
        <p:nvSpPr>
          <p:cNvPr id="3" name="İçerik Yer Tutucusu 2"/>
          <p:cNvSpPr>
            <a:spLocks noGrp="1"/>
          </p:cNvSpPr>
          <p:nvPr>
            <p:ph idx="1"/>
          </p:nvPr>
        </p:nvSpPr>
        <p:spPr/>
        <p:txBody>
          <a:bodyPr/>
          <a:lstStyle/>
          <a:p>
            <a:r>
              <a:rPr lang="tr-TR" dirty="0">
                <a:solidFill>
                  <a:srgbClr val="FF0000"/>
                </a:solidFill>
              </a:rPr>
              <a:t>Karakter Dizilerinin İçeriğini Karşılaştırma</a:t>
            </a:r>
          </a:p>
          <a:p>
            <a:r>
              <a:rPr lang="tr-TR" dirty="0"/>
              <a:t>Diyelim ki elinizde şöyle iki farklı metin var:</a:t>
            </a:r>
          </a:p>
          <a:p>
            <a:endParaRPr lang="tr-TR" dirty="0"/>
          </a:p>
          <a:p>
            <a:r>
              <a:rPr lang="tr-TR" dirty="0" err="1"/>
              <a:t>ilk_metin</a:t>
            </a:r>
            <a:r>
              <a:rPr lang="tr-TR" dirty="0"/>
              <a:t> = "asdasfddgdhfjfdgdşfkgjdfklgşjdfklgjdfkghdfjghjklsdhajlsdhjkjhkhjjh"</a:t>
            </a:r>
          </a:p>
          <a:p>
            <a:r>
              <a:rPr lang="tr-TR" dirty="0" err="1"/>
              <a:t>ikinci_metin</a:t>
            </a:r>
            <a:r>
              <a:rPr lang="tr-TR" dirty="0"/>
              <a:t> = "</a:t>
            </a:r>
            <a:r>
              <a:rPr lang="tr-TR" dirty="0" err="1"/>
              <a:t>sdfsuıdoryeuıfsjkdfhdjklghjdfklruseldhfjlkdshfljskeeuf</a:t>
            </a:r>
            <a:r>
              <a:rPr lang="tr-TR" dirty="0"/>
              <a:t>"</a:t>
            </a:r>
          </a:p>
          <a:p>
            <a:r>
              <a:rPr lang="tr-TR" dirty="0"/>
              <a:t>Siz burada, </a:t>
            </a:r>
            <a:r>
              <a:rPr lang="tr-TR" dirty="0" err="1"/>
              <a:t>ilk_metin</a:t>
            </a:r>
            <a:r>
              <a:rPr lang="tr-TR" dirty="0"/>
              <a:t> adlı değişken içinde bulunan, ama </a:t>
            </a:r>
            <a:r>
              <a:rPr lang="tr-TR" dirty="0" err="1"/>
              <a:t>ikinci_metin</a:t>
            </a:r>
            <a:r>
              <a:rPr lang="tr-TR" dirty="0"/>
              <a:t> adlı değişken içinde bulunmayan öğeleri ayıklamak istiyorsunuz. Yani bu iki metnin içeriğini karşılaştırıp, farklı öğeleri bulmayı amaçlıyorsunuz. Bu işlem için, bu bölümde öğrendiğimiz döngülerden ve daha önce öğrendiğimiz başka araçlardan yararlanabilirsiniz. Şimdi dikkatlice bakın:</a:t>
            </a:r>
          </a:p>
        </p:txBody>
      </p:sp>
    </p:spTree>
    <p:extLst>
      <p:ext uri="{BB962C8B-B14F-4D97-AF65-F5344CB8AC3E}">
        <p14:creationId xmlns:p14="http://schemas.microsoft.com/office/powerpoint/2010/main" val="1406085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ÖRNEK UYGULAMA 1</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23989" b="9928"/>
          <a:stretch/>
        </p:blipFill>
        <p:spPr>
          <a:xfrm>
            <a:off x="1097279" y="1737360"/>
            <a:ext cx="9783241" cy="4109767"/>
          </a:xfrm>
        </p:spPr>
      </p:pic>
    </p:spTree>
    <p:extLst>
      <p:ext uri="{BB962C8B-B14F-4D97-AF65-F5344CB8AC3E}">
        <p14:creationId xmlns:p14="http://schemas.microsoft.com/office/powerpoint/2010/main" val="2933301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ÖRNEK UYGULAMA 2 </a:t>
            </a:r>
            <a:endParaRPr lang="tr-TR" dirty="0"/>
          </a:p>
        </p:txBody>
      </p:sp>
      <p:sp>
        <p:nvSpPr>
          <p:cNvPr id="4" name="İçerik Yer Tutucusu 3"/>
          <p:cNvSpPr>
            <a:spLocks noGrp="1"/>
          </p:cNvSpPr>
          <p:nvPr>
            <p:ph sz="half" idx="1"/>
          </p:nvPr>
        </p:nvSpPr>
        <p:spPr/>
        <p:txBody>
          <a:bodyPr>
            <a:normAutofit fontScale="85000" lnSpcReduction="20000"/>
          </a:bodyPr>
          <a:lstStyle/>
          <a:p>
            <a:r>
              <a:rPr lang="tr-TR" dirty="0">
                <a:solidFill>
                  <a:srgbClr val="FF0000"/>
                </a:solidFill>
              </a:rPr>
              <a:t>Karakter Dizisindeki Karakterleri Sayma</a:t>
            </a:r>
          </a:p>
          <a:p>
            <a:r>
              <a:rPr lang="tr-TR" dirty="0"/>
              <a:t>Yukarıdaki örneklerde içerik karşılaştırmaya ilişkin birkaç örnek verdik. Şimdi yine bilgilerimizi pekiştirmek için başka bir konuya ilişkin örnekler verelim.</a:t>
            </a:r>
          </a:p>
          <a:p>
            <a:endParaRPr lang="tr-TR" dirty="0"/>
          </a:p>
          <a:p>
            <a:r>
              <a:rPr lang="tr-TR" dirty="0"/>
              <a:t>Mesela elimizde şöyle bir metin olduğunu varsayalım:</a:t>
            </a:r>
          </a:p>
          <a:p>
            <a:endParaRPr lang="tr-TR" dirty="0"/>
          </a:p>
          <a:p>
            <a:r>
              <a:rPr lang="tr-TR" dirty="0"/>
              <a:t>Bu programlama dili </a:t>
            </a:r>
            <a:r>
              <a:rPr lang="tr-TR" dirty="0" err="1"/>
              <a:t>Guido</a:t>
            </a:r>
            <a:r>
              <a:rPr lang="tr-TR" dirty="0"/>
              <a:t> Van </a:t>
            </a:r>
            <a:r>
              <a:rPr lang="tr-TR" dirty="0" err="1"/>
              <a:t>Rossum</a:t>
            </a:r>
            <a:r>
              <a:rPr lang="tr-TR" dirty="0"/>
              <a:t> adlı Hollandalı bir programcı</a:t>
            </a:r>
          </a:p>
          <a:p>
            <a:r>
              <a:rPr lang="tr-TR" dirty="0"/>
              <a:t>tarafından 90’lı yılların başında geliştirilmeye başlanmıştır. Çoğu insan,</a:t>
            </a:r>
          </a:p>
          <a:p>
            <a:r>
              <a:rPr lang="tr-TR" dirty="0" smtClean="0"/>
              <a:t>.</a:t>
            </a:r>
            <a:r>
              <a:rPr lang="tr-TR" dirty="0"/>
              <a:t> isminin </a:t>
            </a:r>
            <a:r>
              <a:rPr lang="tr-TR" dirty="0" err="1"/>
              <a:t>Python</a:t>
            </a:r>
            <a:r>
              <a:rPr lang="tr-TR" dirty="0"/>
              <a:t> olmasına aldanarak, bu programlama dilinin, adını piton</a:t>
            </a:r>
          </a:p>
          <a:p>
            <a:endParaRPr lang="tr-TR" dirty="0"/>
          </a:p>
        </p:txBody>
      </p:sp>
      <p:sp>
        <p:nvSpPr>
          <p:cNvPr id="5" name="İçerik Yer Tutucusu 4"/>
          <p:cNvSpPr>
            <a:spLocks noGrp="1"/>
          </p:cNvSpPr>
          <p:nvPr>
            <p:ph sz="half" idx="2"/>
          </p:nvPr>
        </p:nvSpPr>
        <p:spPr/>
        <p:txBody>
          <a:bodyPr>
            <a:normAutofit fontScale="85000" lnSpcReduction="20000"/>
          </a:bodyPr>
          <a:lstStyle/>
          <a:p>
            <a:r>
              <a:rPr lang="tr-TR" dirty="0"/>
              <a:t>yılanından aldığını düşünür. Ancak zannedildiğinin aksine bu programlama</a:t>
            </a:r>
          </a:p>
          <a:p>
            <a:r>
              <a:rPr lang="tr-TR" dirty="0" smtClean="0"/>
              <a:t>dilinin </a:t>
            </a:r>
            <a:r>
              <a:rPr lang="tr-TR" dirty="0"/>
              <a:t>adı piton yılanından gelmez. </a:t>
            </a:r>
            <a:r>
              <a:rPr lang="tr-TR" dirty="0" err="1"/>
              <a:t>Guido</a:t>
            </a:r>
            <a:r>
              <a:rPr lang="tr-TR" dirty="0"/>
              <a:t> Van </a:t>
            </a:r>
            <a:r>
              <a:rPr lang="tr-TR" dirty="0" err="1"/>
              <a:t>Rossum</a:t>
            </a:r>
            <a:r>
              <a:rPr lang="tr-TR" dirty="0"/>
              <a:t> bu programlama dilini,</a:t>
            </a:r>
          </a:p>
          <a:p>
            <a:r>
              <a:rPr lang="tr-TR" dirty="0" err="1"/>
              <a:t>The</a:t>
            </a:r>
            <a:r>
              <a:rPr lang="tr-TR" dirty="0"/>
              <a:t> </a:t>
            </a:r>
            <a:r>
              <a:rPr lang="tr-TR" dirty="0" err="1"/>
              <a:t>Monty</a:t>
            </a:r>
            <a:r>
              <a:rPr lang="tr-TR" dirty="0"/>
              <a:t> </a:t>
            </a:r>
            <a:r>
              <a:rPr lang="tr-TR" dirty="0" err="1"/>
              <a:t>Python</a:t>
            </a:r>
            <a:r>
              <a:rPr lang="tr-TR" dirty="0"/>
              <a:t> adlı bir İngiliz komedi grubunun, </a:t>
            </a:r>
            <a:r>
              <a:rPr lang="tr-TR" dirty="0" err="1"/>
              <a:t>Monty</a:t>
            </a:r>
            <a:r>
              <a:rPr lang="tr-TR" dirty="0"/>
              <a:t> </a:t>
            </a:r>
            <a:r>
              <a:rPr lang="tr-TR" dirty="0" err="1"/>
              <a:t>Python’s</a:t>
            </a:r>
            <a:r>
              <a:rPr lang="tr-TR" dirty="0"/>
              <a:t> </a:t>
            </a:r>
            <a:r>
              <a:rPr lang="tr-TR" dirty="0" err="1"/>
              <a:t>Flying</a:t>
            </a:r>
            <a:endParaRPr lang="tr-TR" dirty="0"/>
          </a:p>
          <a:p>
            <a:r>
              <a:rPr lang="tr-TR" dirty="0"/>
              <a:t>Circus adlı gösterisinden esinlenerek adlandırmıştır. Ancak her ne kadar</a:t>
            </a:r>
          </a:p>
          <a:p>
            <a:r>
              <a:rPr lang="tr-TR" dirty="0"/>
              <a:t>gerçek böyle olsa da, </a:t>
            </a:r>
            <a:r>
              <a:rPr lang="tr-TR" dirty="0" err="1"/>
              <a:t>Python</a:t>
            </a:r>
            <a:r>
              <a:rPr lang="tr-TR" dirty="0"/>
              <a:t> programlama dilinin pek çok yerde bir yılan</a:t>
            </a:r>
          </a:p>
          <a:p>
            <a:r>
              <a:rPr lang="tr-TR" dirty="0"/>
              <a:t>figürü ile temsil edilmesi neredeyse bir gelenek halini almıştır.</a:t>
            </a:r>
          </a:p>
          <a:p>
            <a:r>
              <a:rPr lang="tr-TR" dirty="0"/>
              <a:t>Yapmamız gereken bir istatistik çalışması gereğince bu metinde her harfin kaç kez geçtiğini hesaplamanız gerekiyor</a:t>
            </a:r>
          </a:p>
        </p:txBody>
      </p:sp>
    </p:spTree>
    <p:extLst>
      <p:ext uri="{BB962C8B-B14F-4D97-AF65-F5344CB8AC3E}">
        <p14:creationId xmlns:p14="http://schemas.microsoft.com/office/powerpoint/2010/main" val="1389409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2 </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22674" b="12434"/>
          <a:stretch/>
        </p:blipFill>
        <p:spPr>
          <a:xfrm>
            <a:off x="1097280" y="1737360"/>
            <a:ext cx="10058400" cy="4487271"/>
          </a:xfrm>
        </p:spPr>
      </p:pic>
    </p:spTree>
    <p:extLst>
      <p:ext uri="{BB962C8B-B14F-4D97-AF65-F5344CB8AC3E}">
        <p14:creationId xmlns:p14="http://schemas.microsoft.com/office/powerpoint/2010/main" val="906657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3</a:t>
            </a:r>
            <a:endParaRPr lang="tr-TR" dirty="0"/>
          </a:p>
        </p:txBody>
      </p:sp>
      <p:sp>
        <p:nvSpPr>
          <p:cNvPr id="3" name="İçerik Yer Tutucusu 2"/>
          <p:cNvSpPr>
            <a:spLocks noGrp="1"/>
          </p:cNvSpPr>
          <p:nvPr>
            <p:ph idx="1"/>
          </p:nvPr>
        </p:nvSpPr>
        <p:spPr/>
        <p:txBody>
          <a:bodyPr/>
          <a:lstStyle/>
          <a:p>
            <a:r>
              <a:rPr lang="tr-TR" dirty="0" smtClean="0">
                <a:solidFill>
                  <a:srgbClr val="FF0000"/>
                </a:solidFill>
              </a:rPr>
              <a:t>Dosya içindeki Karakterleri Sayma</a:t>
            </a:r>
          </a:p>
          <a:p>
            <a:endParaRPr lang="tr-TR" dirty="0" smtClean="0"/>
          </a:p>
          <a:p>
            <a:endParaRPr lang="tr-TR" dirty="0"/>
          </a:p>
          <a:p>
            <a:r>
              <a:rPr lang="tr-TR" dirty="0" smtClean="0"/>
              <a:t>Dilerseniz </a:t>
            </a:r>
            <a:r>
              <a:rPr lang="tr-TR" dirty="0"/>
              <a:t>bir önceki örnekte kullandığımız metnin program içinde </a:t>
            </a:r>
            <a:r>
              <a:rPr lang="tr-TR" dirty="0" smtClean="0"/>
              <a:t>bir</a:t>
            </a:r>
          </a:p>
          <a:p>
            <a:r>
              <a:rPr lang="tr-TR" dirty="0" smtClean="0"/>
              <a:t> </a:t>
            </a:r>
            <a:r>
              <a:rPr lang="tr-TR" dirty="0"/>
              <a:t>değişken değil de, mesela bir dosyadan okunan bir metin olduğunu varsayalım şimdi:</a:t>
            </a:r>
          </a:p>
          <a:p>
            <a:endParaRPr lang="tr-TR" dirty="0"/>
          </a:p>
        </p:txBody>
      </p:sp>
    </p:spTree>
    <p:extLst>
      <p:ext uri="{BB962C8B-B14F-4D97-AF65-F5344CB8AC3E}">
        <p14:creationId xmlns:p14="http://schemas.microsoft.com/office/powerpoint/2010/main" val="3920053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3</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28330" b="37664"/>
          <a:stretch/>
        </p:blipFill>
        <p:spPr>
          <a:xfrm>
            <a:off x="1029329" y="1838028"/>
            <a:ext cx="10194302" cy="3933598"/>
          </a:xfrm>
        </p:spPr>
      </p:pic>
    </p:spTree>
    <p:extLst>
      <p:ext uri="{BB962C8B-B14F-4D97-AF65-F5344CB8AC3E}">
        <p14:creationId xmlns:p14="http://schemas.microsoft.com/office/powerpoint/2010/main" val="3803808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4</a:t>
            </a:r>
            <a:endParaRPr lang="tr-TR" dirty="0"/>
          </a:p>
        </p:txBody>
      </p:sp>
      <p:sp>
        <p:nvSpPr>
          <p:cNvPr id="3" name="İçerik Yer Tutucusu 2"/>
          <p:cNvSpPr>
            <a:spLocks noGrp="1"/>
          </p:cNvSpPr>
          <p:nvPr>
            <p:ph idx="1"/>
          </p:nvPr>
        </p:nvSpPr>
        <p:spPr/>
        <p:txBody>
          <a:bodyPr/>
          <a:lstStyle/>
          <a:p>
            <a:r>
              <a:rPr lang="tr-TR" dirty="0"/>
              <a:t>Dosyaların İçeriğini Karşılaştırma</a:t>
            </a:r>
          </a:p>
          <a:p>
            <a:r>
              <a:rPr lang="tr-TR" dirty="0"/>
              <a:t>Bir önceki örnekte karakter dizilerinin içeriğini nasıl karşılaştırabileceğimizi gösteren bir örnek vermiştik. Şimdi de, gerçek hayatta karşınıza çıkması daha olası bir durum olması bakımından, dosyaların içeriğini nasıl karşılaştıracağımıza dair bir örnek verelim.</a:t>
            </a:r>
          </a:p>
          <a:p>
            <a:r>
              <a:rPr lang="tr-TR" dirty="0"/>
              <a:t>Esasında karakter dizilerinin içeriğini birbirleriyle nasıl karşılaştırıyorsak, dosyaların içeriğini de benzer şekilde karşılaştırabiliriz. </a:t>
            </a:r>
          </a:p>
        </p:txBody>
      </p:sp>
    </p:spTree>
    <p:extLst>
      <p:ext uri="{BB962C8B-B14F-4D97-AF65-F5344CB8AC3E}">
        <p14:creationId xmlns:p14="http://schemas.microsoft.com/office/powerpoint/2010/main" val="3132263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TotalTime>
  <Words>444</Words>
  <Application>Microsoft Office PowerPoint</Application>
  <PresentationFormat>Geniş ekran</PresentationFormat>
  <Paragraphs>95</Paragraphs>
  <Slides>13</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Calibri</vt:lpstr>
      <vt:lpstr>Calibri Light</vt:lpstr>
      <vt:lpstr>Geçmişe bakış</vt:lpstr>
      <vt:lpstr>    PYTHON 7.HAFTA </vt:lpstr>
      <vt:lpstr>İÇİNDEKİLER </vt:lpstr>
      <vt:lpstr> ÖRNEK UYGULAMA 1</vt:lpstr>
      <vt:lpstr> ÖRNEK UYGULAMA 1</vt:lpstr>
      <vt:lpstr> ÖRNEK UYGULAMA 2 </vt:lpstr>
      <vt:lpstr>ÖRNEK UYGULAMA 2 </vt:lpstr>
      <vt:lpstr>ÖRNEK UYGULAMA 3</vt:lpstr>
      <vt:lpstr>ÖRNEK UYGULAMA 3</vt:lpstr>
      <vt:lpstr>ÖRNEK UYGULAMA 4</vt:lpstr>
      <vt:lpstr>PowerPoint Sunusu</vt:lpstr>
      <vt:lpstr>ÖRNEK UYGULAMA 4</vt:lpstr>
      <vt:lpstr>ÖRNEK UYGULAMA 4</vt:lpstr>
      <vt:lpstr>Örnek uygulama 4 çıktısı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7.HAFTA </dc:title>
  <dc:creator>mervan başçı</dc:creator>
  <cp:lastModifiedBy>mervan başçı</cp:lastModifiedBy>
  <cp:revision>6</cp:revision>
  <dcterms:created xsi:type="dcterms:W3CDTF">2020-09-10T07:54:18Z</dcterms:created>
  <dcterms:modified xsi:type="dcterms:W3CDTF">2020-09-11T10:55:23Z</dcterms:modified>
</cp:coreProperties>
</file>