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71" r:id="rId6"/>
    <p:sldId id="272" r:id="rId7"/>
    <p:sldId id="273" r:id="rId8"/>
    <p:sldId id="278" r:id="rId9"/>
    <p:sldId id="274" r:id="rId10"/>
    <p:sldId id="275" r:id="rId11"/>
    <p:sldId id="262" r:id="rId12"/>
    <p:sldId id="277" r:id="rId13"/>
    <p:sldId id="276" r:id="rId14"/>
    <p:sldId id="263" r:id="rId15"/>
    <p:sldId id="264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3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669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5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90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7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9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6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0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AC654B-55C7-4843-A4AA-1050E39324E3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DBBD83-D8E3-4D2A-811E-96233A84FDA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1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PYTHON 5.HAFTA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06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soru devam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elif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soru ==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"2"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sayı3 =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input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"Çıkarma işlemi için ilk sayıyı girin: 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sayı4 =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input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"Çıkarma işlemi için ikinci sayıyı girin: 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(sayı3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"-"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sayı4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"="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sayı3 - sayı4)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elif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soru ==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"3"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sayı5 =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input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"Çarpma işlemi için ilk sayıyı girin: 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sayı6 =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input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"Çarpma işlemi için ikinci sayıyı girin: 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(sayı5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"x"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sayı6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"="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sayı5 * sayı6)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elif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soru ==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"4"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sayı7 =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input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"Bölme işlemi için ilk sayıyı girin: 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sayı8 =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input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"Bölme işlemi için ikinci sayıyı girin: 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(sayı7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"/"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sayı8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"="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sayı7 / sayı8)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elif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soru ==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"5"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sayı9 =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input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"Karesini hesaplamak istediğiniz sayıyı girin: 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(sayı9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"sayısının karesi ="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sayı9 ** </a:t>
            </a:r>
            <a:r>
              <a:rPr lang="tr-TR" altLang="tr-TR" dirty="0">
                <a:solidFill>
                  <a:srgbClr val="6897BB"/>
                </a:solidFill>
                <a:latin typeface="JetBrains Mono"/>
              </a:rPr>
              <a:t>2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elif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soru ==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"6"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sayı10 =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input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"Karekökünü hesaplamak istediğiniz sayıyı girin: 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(sayı10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"sayısının karekökü = "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sayı10 ** </a:t>
            </a:r>
            <a:r>
              <a:rPr lang="tr-TR" altLang="tr-TR" dirty="0">
                <a:solidFill>
                  <a:srgbClr val="6897BB"/>
                </a:solidFill>
                <a:latin typeface="JetBrains Mono"/>
              </a:rPr>
              <a:t>0.5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else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"Yanlış giriş."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tr-TR" altLang="tr-TR" dirty="0">
                <a:solidFill>
                  <a:srgbClr val="A9B7C6"/>
                </a:solidFill>
                <a:latin typeface="JetBrains Mono"/>
              </a:rPr>
            </a:b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tr-TR" altLang="tr-TR" dirty="0" err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tr-TR" altLang="tr-TR" dirty="0">
                <a:solidFill>
                  <a:srgbClr val="6A8759"/>
                </a:solidFill>
                <a:latin typeface="JetBrains Mono"/>
              </a:rPr>
              <a:t>"Aşağıdaki seçeneklerden birini giriniz:"</a:t>
            </a:r>
            <a:r>
              <a:rPr lang="tr-TR" altLang="tr-TR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tr-TR" altLang="tr-TR" dirty="0">
                <a:solidFill>
                  <a:srgbClr val="A9B7C6"/>
                </a:solidFill>
                <a:latin typeface="JetBrains Mono"/>
              </a:rPr>
              <a:t>giriş)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soru çıktı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smtClean="0"/>
              <a:t>  (</a:t>
            </a:r>
            <a:r>
              <a:rPr lang="tr-TR" dirty="0"/>
              <a:t>1) topla</a:t>
            </a:r>
          </a:p>
          <a:p>
            <a:r>
              <a:rPr lang="tr-TR" dirty="0"/>
              <a:t>(2) çıkar</a:t>
            </a:r>
          </a:p>
          <a:p>
            <a:r>
              <a:rPr lang="tr-TR" dirty="0"/>
              <a:t>(3) çarp</a:t>
            </a:r>
          </a:p>
          <a:p>
            <a:r>
              <a:rPr lang="tr-TR" dirty="0"/>
              <a:t>(4) böl</a:t>
            </a:r>
          </a:p>
          <a:p>
            <a:r>
              <a:rPr lang="tr-TR" dirty="0"/>
              <a:t>(5) karesini hesapla</a:t>
            </a:r>
          </a:p>
          <a:p>
            <a:r>
              <a:rPr lang="tr-TR" dirty="0"/>
              <a:t>(6) karekök hesapla</a:t>
            </a:r>
          </a:p>
          <a:p>
            <a:endParaRPr lang="tr-TR" dirty="0"/>
          </a:p>
          <a:p>
            <a:r>
              <a:rPr lang="tr-TR" dirty="0"/>
              <a:t>Yapmak istediğiniz işlemin numarasını girin (Çıkmak için q): 3</a:t>
            </a:r>
          </a:p>
          <a:p>
            <a:r>
              <a:rPr lang="tr-TR" dirty="0"/>
              <a:t>Çarpma işlemi için ilk sayıyı girin: 6</a:t>
            </a:r>
          </a:p>
          <a:p>
            <a:r>
              <a:rPr lang="tr-TR" dirty="0"/>
              <a:t>Çarpma işlemi için ikinci sayıyı girin: 4</a:t>
            </a:r>
          </a:p>
          <a:p>
            <a:r>
              <a:rPr lang="tr-TR" dirty="0"/>
              <a:t>6 x 4 = 24</a:t>
            </a:r>
          </a:p>
          <a:p>
            <a:r>
              <a:rPr lang="tr-TR" dirty="0"/>
              <a:t>Yapmak istediğiniz işlemin numarasını girin (Çıkmak için q):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408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 FÖNGÜLERİ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Etrafta </a:t>
            </a:r>
            <a:r>
              <a:rPr lang="tr-TR" dirty="0"/>
              <a:t>yazılmış </a:t>
            </a:r>
            <a:r>
              <a:rPr lang="tr-TR" dirty="0" err="1"/>
              <a:t>Python</a:t>
            </a:r>
            <a:r>
              <a:rPr lang="tr-TR" dirty="0"/>
              <a:t> programlarının kaynak kodlarını incelediğinizde, içinde </a:t>
            </a:r>
            <a:r>
              <a:rPr lang="tr-TR" dirty="0" err="1"/>
              <a:t>for</a:t>
            </a:r>
            <a:r>
              <a:rPr lang="tr-TR" dirty="0"/>
              <a:t> döngüsü 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geçmeyen </a:t>
            </a:r>
            <a:r>
              <a:rPr lang="tr-TR" dirty="0"/>
              <a:t>bir program kolay kolay bulamazsınız. Belki </a:t>
            </a:r>
            <a:r>
              <a:rPr lang="tr-TR" dirty="0" err="1"/>
              <a:t>while</a:t>
            </a:r>
            <a:r>
              <a:rPr lang="tr-TR" dirty="0"/>
              <a:t> döngüsünün kullanılmadığı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programlar </a:t>
            </a:r>
            <a:r>
              <a:rPr lang="tr-TR" dirty="0"/>
              <a:t>vardır. Ancak </a:t>
            </a:r>
            <a:r>
              <a:rPr lang="tr-TR" dirty="0" err="1"/>
              <a:t>for</a:t>
            </a:r>
            <a:r>
              <a:rPr lang="tr-TR" dirty="0"/>
              <a:t> döngüsü </a:t>
            </a:r>
            <a:r>
              <a:rPr lang="tr-TR" dirty="0" err="1"/>
              <a:t>Python’da</a:t>
            </a:r>
            <a:r>
              <a:rPr lang="tr-TR" dirty="0"/>
              <a:t> o kadar yaygındır ve o kadar geniş bir kullanım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alanına </a:t>
            </a:r>
            <a:r>
              <a:rPr lang="tr-TR" dirty="0"/>
              <a:t>sahiptir ki, hemen hemen bütün </a:t>
            </a:r>
            <a:r>
              <a:rPr lang="tr-TR" dirty="0" err="1"/>
              <a:t>Python</a:t>
            </a:r>
            <a:r>
              <a:rPr lang="tr-TR" dirty="0"/>
              <a:t> programları bu </a:t>
            </a:r>
            <a:r>
              <a:rPr lang="tr-TR" dirty="0" err="1"/>
              <a:t>for</a:t>
            </a:r>
            <a:r>
              <a:rPr lang="tr-TR" dirty="0"/>
              <a:t> döngüsünden en az bir kez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yararlanır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Peki nedir bu </a:t>
            </a:r>
            <a:r>
              <a:rPr lang="tr-TR" dirty="0" err="1"/>
              <a:t>for</a:t>
            </a:r>
            <a:r>
              <a:rPr lang="tr-TR" dirty="0"/>
              <a:t> döngüsü denen şey?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92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 DÖNGÜLERİ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/>
              <a:t>da tıpkı </a:t>
            </a:r>
            <a:r>
              <a:rPr lang="tr-TR" dirty="0" err="1"/>
              <a:t>while</a:t>
            </a:r>
            <a:r>
              <a:rPr lang="tr-TR" dirty="0"/>
              <a:t> gibi bir döngüdür. Yani tıpkı </a:t>
            </a:r>
            <a:r>
              <a:rPr lang="tr-TR" dirty="0" err="1"/>
              <a:t>while</a:t>
            </a:r>
            <a:r>
              <a:rPr lang="tr-TR" dirty="0"/>
              <a:t> döngüsünde olduğu gibi, programlarımızın birden fazla sayıda çalışmasını sağlar. Ancak </a:t>
            </a:r>
            <a:r>
              <a:rPr lang="tr-TR" dirty="0" err="1"/>
              <a:t>for</a:t>
            </a:r>
            <a:r>
              <a:rPr lang="tr-TR" dirty="0"/>
              <a:t> döngüsü </a:t>
            </a:r>
            <a:r>
              <a:rPr lang="tr-TR" dirty="0" err="1"/>
              <a:t>while</a:t>
            </a:r>
            <a:r>
              <a:rPr lang="tr-TR" dirty="0"/>
              <a:t> döngüsüne göre biraz daha yeteneklidir. </a:t>
            </a:r>
            <a:r>
              <a:rPr lang="tr-TR" dirty="0" err="1"/>
              <a:t>while</a:t>
            </a:r>
            <a:r>
              <a:rPr lang="tr-TR" dirty="0"/>
              <a:t> döngüsü ile yapamayacağınız veya yaparken çok zorlanacağınız şeyleri </a:t>
            </a:r>
            <a:r>
              <a:rPr lang="tr-TR" dirty="0" err="1"/>
              <a:t>for</a:t>
            </a:r>
            <a:r>
              <a:rPr lang="tr-TR" dirty="0"/>
              <a:t> döngüsü yardımıyla çok kolay bir şekilde halledebilirsiniz.</a:t>
            </a:r>
          </a:p>
          <a:p>
            <a:endParaRPr lang="tr-TR" dirty="0"/>
          </a:p>
          <a:p>
            <a:r>
              <a:rPr lang="tr-TR" dirty="0"/>
              <a:t>Yalnız, söylediğimiz bu cümleden, </a:t>
            </a:r>
            <a:r>
              <a:rPr lang="tr-TR" dirty="0" err="1"/>
              <a:t>for</a:t>
            </a:r>
            <a:r>
              <a:rPr lang="tr-TR" dirty="0"/>
              <a:t> döngüsünün </a:t>
            </a:r>
            <a:r>
              <a:rPr lang="tr-TR" dirty="0" err="1"/>
              <a:t>while</a:t>
            </a:r>
            <a:r>
              <a:rPr lang="tr-TR" dirty="0"/>
              <a:t> döngüsüne bir alternatif olduğu sonucunu çıkarmayın. Evet, </a:t>
            </a:r>
            <a:r>
              <a:rPr lang="tr-TR" dirty="0" err="1"/>
              <a:t>while</a:t>
            </a:r>
            <a:r>
              <a:rPr lang="tr-TR" dirty="0"/>
              <a:t> ile yapabildiğiniz bir işlemi </a:t>
            </a:r>
            <a:r>
              <a:rPr lang="tr-TR" dirty="0" err="1"/>
              <a:t>for</a:t>
            </a:r>
            <a:r>
              <a:rPr lang="tr-TR" dirty="0"/>
              <a:t> ile de yapabilirsiniz çoğu zaman, ama bu döngülerin, belli vakalar için tek seçenek olduğu durumlar da vardır. Zira bu iki döngünün çalışma mantığı birbirinden farklıdır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Şimdi basit bir </a:t>
            </a:r>
            <a:r>
              <a:rPr lang="tr-TR" dirty="0" err="1" smtClean="0"/>
              <a:t>örenk</a:t>
            </a:r>
            <a:r>
              <a:rPr lang="tr-TR" dirty="0" smtClean="0"/>
              <a:t> üzerinde </a:t>
            </a:r>
            <a:r>
              <a:rPr lang="tr-TR" dirty="0" err="1" smtClean="0"/>
              <a:t>for</a:t>
            </a:r>
            <a:r>
              <a:rPr lang="tr-TR" dirty="0" smtClean="0"/>
              <a:t> döngüsünü inceleyelim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106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 DÖNGÜSÜ BASİT ÖRNEK 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3" b="9186"/>
          <a:stretch/>
        </p:blipFill>
        <p:spPr>
          <a:xfrm>
            <a:off x="1180853" y="1845735"/>
            <a:ext cx="4146156" cy="3967955"/>
          </a:xfrm>
        </p:spPr>
      </p:pic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İlk önce Türkçe karakterler tutan bir değişken tanımladık ve daha sonra </a:t>
            </a:r>
            <a:r>
              <a:rPr lang="tr-TR" dirty="0" err="1" smtClean="0"/>
              <a:t>for</a:t>
            </a:r>
            <a:r>
              <a:rPr lang="tr-TR" dirty="0" smtClean="0"/>
              <a:t> döngüsü sayesinde hepsini tek tek ekrana yazdırdık </a:t>
            </a:r>
          </a:p>
          <a:p>
            <a:r>
              <a:rPr lang="tr-TR" dirty="0" smtClean="0"/>
              <a:t>Değişken içerisinde bulunan elemanlar  sıralı </a:t>
            </a:r>
            <a:r>
              <a:rPr lang="tr-TR" dirty="0" err="1" smtClean="0"/>
              <a:t>bi</a:t>
            </a:r>
            <a:r>
              <a:rPr lang="tr-TR" dirty="0"/>
              <a:t> </a:t>
            </a:r>
            <a:r>
              <a:rPr lang="tr-TR" dirty="0" smtClean="0"/>
              <a:t>şekilde erkana yazdırılmış oldu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573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56" b="11904"/>
          <a:stretch/>
        </p:blipFill>
        <p:spPr>
          <a:xfrm>
            <a:off x="1097279" y="1845734"/>
            <a:ext cx="4682735" cy="4108171"/>
          </a:xfrm>
        </p:spPr>
      </p:pic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 err="1" smtClean="0"/>
              <a:t>int</a:t>
            </a:r>
            <a:r>
              <a:rPr lang="tr-TR" dirty="0" smtClean="0"/>
              <a:t> ile işlem yapacaksak sayıyı </a:t>
            </a:r>
            <a:r>
              <a:rPr lang="tr-TR" dirty="0" err="1" smtClean="0"/>
              <a:t>inte</a:t>
            </a:r>
            <a:r>
              <a:rPr lang="tr-TR" dirty="0" smtClean="0"/>
              <a:t> </a:t>
            </a:r>
            <a:r>
              <a:rPr lang="tr-TR" dirty="0" err="1" smtClean="0"/>
              <a:t>cast</a:t>
            </a:r>
            <a:r>
              <a:rPr lang="tr-TR" dirty="0" smtClean="0"/>
              <a:t> edip </a:t>
            </a:r>
            <a:r>
              <a:rPr lang="tr-TR" dirty="0" err="1" smtClean="0"/>
              <a:t>öyel</a:t>
            </a:r>
            <a:r>
              <a:rPr lang="tr-TR" dirty="0" smtClean="0"/>
              <a:t> ekrana yazdırmamız lazım bu şekilde hata almayız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382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İÇİNDEKİLER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DÖNGÜLER </a:t>
            </a:r>
          </a:p>
          <a:p>
            <a:r>
              <a:rPr lang="tr-TR" dirty="0" smtClean="0"/>
              <a:t>WHİLE DÖNGÜLERİ</a:t>
            </a:r>
          </a:p>
          <a:p>
            <a:r>
              <a:rPr lang="tr-TR" dirty="0" smtClean="0"/>
              <a:t>WHİLE ÖRNEKLERİ </a:t>
            </a:r>
          </a:p>
          <a:p>
            <a:r>
              <a:rPr lang="tr-TR" dirty="0" smtClean="0"/>
              <a:t>FOR DÖNGÜLERİ </a:t>
            </a:r>
          </a:p>
          <a:p>
            <a:r>
              <a:rPr lang="tr-TR" dirty="0" smtClean="0"/>
              <a:t>FOR ÖRNEKLERİ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75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DÖNGÜ </a:t>
            </a:r>
            <a:r>
              <a:rPr lang="tr-TR" dirty="0" smtClean="0"/>
              <a:t>:</a:t>
            </a:r>
            <a:r>
              <a:rPr lang="tr-TR" dirty="0"/>
              <a:t>Döngüler, sıralı bir kod bloğunun istenilen sayıda tekrarlanmasıdır.</a:t>
            </a:r>
          </a:p>
          <a:p>
            <a:r>
              <a:rPr lang="tr-TR" dirty="0"/>
              <a:t>Döngü ve karar yapıları, algoritma oluşturma ve programlamada</a:t>
            </a:r>
          </a:p>
          <a:p>
            <a:r>
              <a:rPr lang="tr-TR" dirty="0"/>
              <a:t>birçok problemin çözümünde kullanılır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Çoğu dilde kullanılan döngüler </a:t>
            </a:r>
            <a:r>
              <a:rPr lang="tr-TR" dirty="0" err="1" smtClean="0"/>
              <a:t>pythond</a:t>
            </a:r>
            <a:r>
              <a:rPr lang="tr-TR" dirty="0" err="1" smtClean="0"/>
              <a:t>a</a:t>
            </a:r>
            <a:r>
              <a:rPr lang="tr-TR" dirty="0" smtClean="0"/>
              <a:t> aynı anlam ve dizilimde kullanılır </a:t>
            </a:r>
          </a:p>
          <a:p>
            <a:r>
              <a:rPr lang="tr-TR" dirty="0" smtClean="0"/>
              <a:t>Bir programı birden fazla kez gerçekleştirebilmek için döngüleri kullanırız </a:t>
            </a:r>
          </a:p>
          <a:p>
            <a:r>
              <a:rPr lang="tr-TR" dirty="0" err="1" smtClean="0"/>
              <a:t>Avanytajlarına</a:t>
            </a:r>
            <a:r>
              <a:rPr lang="tr-TR" dirty="0" smtClean="0"/>
              <a:t> gelecek olursak örneğin bir sayıyı birden fazla defa yazdırmak istersek elle </a:t>
            </a:r>
          </a:p>
          <a:p>
            <a:r>
              <a:rPr lang="tr-TR" dirty="0" smtClean="0"/>
              <a:t>yazdığımızda çok zaman kaybı yaşatacaktır fakat döngüler sayesinde tek seferde </a:t>
            </a:r>
            <a:r>
              <a:rPr lang="tr-TR" dirty="0" err="1" smtClean="0"/>
              <a:t>kaçç</a:t>
            </a:r>
            <a:r>
              <a:rPr lang="tr-TR" dirty="0" smtClean="0"/>
              <a:t> defa </a:t>
            </a:r>
          </a:p>
          <a:p>
            <a:r>
              <a:rPr lang="tr-TR" dirty="0" smtClean="0"/>
              <a:t>yazdırmak  istiyorsak o kadar sefer çıktı yazdırarak kolaylık sağlamış oluruz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075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Önceki slaytta döngülerin tanımını yaptık şimdi de döngü tiplerini inceleyip açıklayalım </a:t>
            </a:r>
          </a:p>
          <a:p>
            <a:r>
              <a:rPr lang="tr-TR" dirty="0" err="1" smtClean="0"/>
              <a:t>Pythonda</a:t>
            </a:r>
            <a:r>
              <a:rPr lang="tr-TR" dirty="0" smtClean="0"/>
              <a:t> kullanılan iki tip döngü vardır </a:t>
            </a:r>
            <a:r>
              <a:rPr lang="tr-TR" dirty="0" err="1" smtClean="0"/>
              <a:t>whil</a:t>
            </a:r>
            <a:r>
              <a:rPr lang="tr-TR" dirty="0" err="1" smtClean="0"/>
              <a:t>e</a:t>
            </a:r>
            <a:r>
              <a:rPr lang="tr-TR" dirty="0" smtClean="0"/>
              <a:t> ve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While</a:t>
            </a:r>
            <a:r>
              <a:rPr lang="tr-TR" dirty="0" smtClean="0"/>
              <a:t> Türkçede ‘’…iken,… olduğu sürece ’’ anlamına gelir bu sayede </a:t>
            </a:r>
            <a:r>
              <a:rPr lang="tr-TR" dirty="0" err="1" smtClean="0"/>
              <a:t>while</a:t>
            </a:r>
            <a:r>
              <a:rPr lang="tr-TR" dirty="0" smtClean="0"/>
              <a:t> kullanırken kullanma mantığımızı  daha iyi anlarız </a:t>
            </a:r>
            <a:endParaRPr lang="tr-TR" dirty="0" smtClean="0"/>
          </a:p>
          <a:p>
            <a:r>
              <a:rPr lang="tr-TR" dirty="0" err="1" smtClean="0"/>
              <a:t>While</a:t>
            </a:r>
            <a:r>
              <a:rPr lang="tr-TR" dirty="0"/>
              <a:t> </a:t>
            </a:r>
            <a:r>
              <a:rPr lang="tr-TR" dirty="0" smtClean="0"/>
              <a:t>in tanımını yapacak olursak </a:t>
            </a:r>
          </a:p>
          <a:p>
            <a:r>
              <a:rPr lang="tr-TR" dirty="0" smtClean="0"/>
              <a:t>Şu durum sağlanıyorken şu olayı gerçekleştir diye komut olarak özetleyebiliriz 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78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While</a:t>
            </a:r>
            <a:r>
              <a:rPr lang="tr-TR" dirty="0" smtClean="0"/>
              <a:t> basit örnek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53" b="8582"/>
          <a:stretch/>
        </p:blipFill>
        <p:spPr>
          <a:xfrm>
            <a:off x="1164075" y="1845735"/>
            <a:ext cx="4364270" cy="4191133"/>
          </a:xfrm>
        </p:spPr>
      </p:pic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Yandaki örnek üzerinden gidecek olursak </a:t>
            </a:r>
          </a:p>
          <a:p>
            <a:r>
              <a:rPr lang="tr-TR" dirty="0" smtClean="0"/>
              <a:t>Döngünün genel kuralı </a:t>
            </a:r>
          </a:p>
          <a:p>
            <a:r>
              <a:rPr lang="tr-TR" dirty="0" smtClean="0"/>
              <a:t>Atadığımız a=3 değerimiz var </a:t>
            </a:r>
          </a:p>
          <a:p>
            <a:r>
              <a:rPr lang="tr-TR" dirty="0" err="1" smtClean="0"/>
              <a:t>While</a:t>
            </a:r>
            <a:r>
              <a:rPr lang="tr-TR" dirty="0" smtClean="0"/>
              <a:t> da atadığımız değer 3 e eşit olduğu sürece ekrana a değeri 3e eşittir yaz diye belirttik </a:t>
            </a:r>
          </a:p>
          <a:p>
            <a:r>
              <a:rPr lang="tr-TR" dirty="0" smtClean="0"/>
              <a:t>Değerimizin bitiş noktası olmadığı için program sonsuz döngüye girdi ve  bu bizim istemediğimiz bir olay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917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While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tr-TR" dirty="0" smtClean="0"/>
              <a:t>Önceki örnekte </a:t>
            </a:r>
            <a:r>
              <a:rPr lang="tr-TR" dirty="0" err="1" smtClean="0"/>
              <a:t>while</a:t>
            </a:r>
            <a:r>
              <a:rPr lang="tr-TR" dirty="0" smtClean="0"/>
              <a:t> döngüsünü kullanırken bir hata ile karşılaştık </a:t>
            </a:r>
          </a:p>
          <a:p>
            <a:pPr marL="201168" lvl="1" indent="0">
              <a:buNone/>
            </a:pPr>
            <a:endParaRPr lang="tr-TR" dirty="0" smtClean="0"/>
          </a:p>
          <a:p>
            <a:pPr marL="201168" lvl="1" indent="0">
              <a:buNone/>
            </a:pPr>
            <a:r>
              <a:rPr lang="tr-TR" dirty="0" smtClean="0"/>
              <a:t>Sonsuz döngü hatası nedeni ise biz atanan a değeri 3e eşit iken ekrana değer 3e eşittir yazsını bas </a:t>
            </a:r>
          </a:p>
          <a:p>
            <a:pPr marL="201168" lvl="1" indent="0">
              <a:buNone/>
            </a:pPr>
            <a:endParaRPr lang="tr-TR" dirty="0" smtClean="0"/>
          </a:p>
          <a:p>
            <a:pPr marL="201168" lvl="1" indent="0">
              <a:buNone/>
            </a:pPr>
            <a:r>
              <a:rPr lang="tr-TR" dirty="0" smtClean="0"/>
              <a:t>komutu vermemizdir a da sadece 3e eşit olduğu için ve böyle devam ettiğin için döngü sonsuza kadar </a:t>
            </a:r>
          </a:p>
          <a:p>
            <a:pPr marL="201168" lvl="1" indent="0">
              <a:buNone/>
            </a:pPr>
            <a:endParaRPr lang="tr-TR" dirty="0" smtClean="0"/>
          </a:p>
          <a:p>
            <a:pPr marL="201168" lvl="1" indent="0">
              <a:buNone/>
            </a:pPr>
            <a:r>
              <a:rPr lang="tr-TR" dirty="0" smtClean="0"/>
              <a:t>Devam ediyor </a:t>
            </a:r>
            <a:r>
              <a:rPr lang="tr-TR" dirty="0" err="1" smtClean="0"/>
              <a:t>taaki</a:t>
            </a:r>
            <a:r>
              <a:rPr lang="tr-TR" dirty="0" smtClean="0"/>
              <a:t> biz kendimiz programı sonlandırana kadar .</a:t>
            </a:r>
          </a:p>
          <a:p>
            <a:pPr marL="201168" lvl="1" indent="0">
              <a:buNone/>
            </a:pPr>
            <a:endParaRPr lang="tr-TR" dirty="0" smtClean="0"/>
          </a:p>
          <a:p>
            <a:pPr marL="201168" lvl="1" indent="0">
              <a:buNone/>
            </a:pPr>
            <a:r>
              <a:rPr lang="tr-TR" dirty="0" smtClean="0"/>
              <a:t>Bunu engellemek için a </a:t>
            </a:r>
            <a:r>
              <a:rPr lang="tr-TR" dirty="0" err="1" smtClean="0"/>
              <a:t>yı</a:t>
            </a:r>
            <a:r>
              <a:rPr lang="tr-TR" dirty="0" smtClean="0"/>
              <a:t> belirli bir durum devam edene kadar incelemek lazım </a:t>
            </a:r>
          </a:p>
          <a:p>
            <a:pPr marL="201168" lvl="1" indent="0">
              <a:buNone/>
            </a:pPr>
            <a:endParaRPr lang="tr-TR" dirty="0"/>
          </a:p>
          <a:p>
            <a:pPr marL="201168" lvl="1" indent="0">
              <a:buNone/>
            </a:pPr>
            <a:r>
              <a:rPr lang="tr-TR" dirty="0" smtClean="0"/>
              <a:t>Bir sonraki slaytta bunu çözümünü ve engellemek için neler yapabileceğimizi göreceğiz </a:t>
            </a:r>
          </a:p>
          <a:p>
            <a:pPr marL="201168" lvl="1" indent="0">
              <a:buNone/>
            </a:pPr>
            <a:endParaRPr lang="tr-TR" dirty="0"/>
          </a:p>
          <a:p>
            <a:pPr marL="201168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04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75" b="12206"/>
          <a:stretch/>
        </p:blipFill>
        <p:spPr>
          <a:xfrm>
            <a:off x="1097280" y="1845735"/>
            <a:ext cx="4632401" cy="4090620"/>
          </a:xfrm>
        </p:spPr>
      </p:pic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Yandaki örnekte </a:t>
            </a:r>
            <a:r>
              <a:rPr lang="tr-TR" dirty="0" err="1" smtClean="0"/>
              <a:t>while</a:t>
            </a:r>
            <a:r>
              <a:rPr lang="tr-TR" dirty="0" smtClean="0"/>
              <a:t> a bir koşul tanımladık o da a 10dan küçük olduğu sürece şartı </a:t>
            </a:r>
          </a:p>
          <a:p>
            <a:r>
              <a:rPr lang="tr-TR" dirty="0" smtClean="0"/>
              <a:t>Ve a değerini birer birer arttırarak döngünün devam etmesini sağladık bu şekilde döngü tekrarlamaktan kurtulmuş olacak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664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While</a:t>
            </a:r>
            <a:r>
              <a:rPr lang="tr-TR" dirty="0" smtClean="0"/>
              <a:t> örnek 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 hesap makinası yaparak hem </a:t>
            </a:r>
            <a:r>
              <a:rPr lang="tr-TR" dirty="0" err="1" smtClean="0"/>
              <a:t>ldöngü</a:t>
            </a:r>
            <a:r>
              <a:rPr lang="tr-TR" dirty="0" smtClean="0"/>
              <a:t> hem de koşul konularını pekiştirelim </a:t>
            </a:r>
          </a:p>
          <a:p>
            <a:r>
              <a:rPr lang="tr-TR" dirty="0" smtClean="0"/>
              <a:t>Mantık :</a:t>
            </a:r>
          </a:p>
          <a:p>
            <a:r>
              <a:rPr lang="tr-TR" dirty="0" smtClean="0"/>
              <a:t>Eğer kullanıcı 1 sayısını seçerse toplam işlemine gidilsin </a:t>
            </a:r>
          </a:p>
          <a:p>
            <a:r>
              <a:rPr lang="tr-TR" dirty="0" smtClean="0"/>
              <a:t>Eğer 1 seçildiyse 1.toplanacak sayı girilsin </a:t>
            </a:r>
          </a:p>
          <a:p>
            <a:r>
              <a:rPr lang="tr-TR" dirty="0" smtClean="0"/>
              <a:t>Sonra ikinci sayı girilsin </a:t>
            </a:r>
          </a:p>
          <a:p>
            <a:r>
              <a:rPr lang="tr-TR" dirty="0" smtClean="0"/>
              <a:t>Ekrana toplama işlemi </a:t>
            </a:r>
            <a:r>
              <a:rPr lang="tr-TR" dirty="0" err="1" smtClean="0"/>
              <a:t>gatirilsin</a:t>
            </a:r>
            <a:r>
              <a:rPr lang="tr-TR" dirty="0" smtClean="0"/>
              <a:t> </a:t>
            </a:r>
          </a:p>
          <a:p>
            <a:r>
              <a:rPr lang="tr-TR" dirty="0" smtClean="0"/>
              <a:t>Diğer işlemler için de aynı adımlar takip edilsin </a:t>
            </a:r>
          </a:p>
          <a:p>
            <a:r>
              <a:rPr lang="tr-TR" dirty="0" smtClean="0"/>
              <a:t>(topla , çıkar ,çarp ,böl, karesini hesapla ,karekök hesapla)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89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While</a:t>
            </a:r>
            <a:r>
              <a:rPr lang="tr-TR" dirty="0" smtClean="0"/>
              <a:t> döngüsü örnek soru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4301"/>
            <a:ext cx="8097054" cy="40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6029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681</Words>
  <Application>Microsoft Office PowerPoint</Application>
  <PresentationFormat>Geniş ekran</PresentationFormat>
  <Paragraphs>92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Geçmişe bakış</vt:lpstr>
      <vt:lpstr>PYTHON 5.HAFTA </vt:lpstr>
      <vt:lpstr>İÇİNDEKİLER </vt:lpstr>
      <vt:lpstr>DÖNGÜLER </vt:lpstr>
      <vt:lpstr>DÖNGÜLER</vt:lpstr>
      <vt:lpstr>While basit örnek </vt:lpstr>
      <vt:lpstr>While </vt:lpstr>
      <vt:lpstr>PowerPoint Sunusu</vt:lpstr>
      <vt:lpstr>While örnek soru</vt:lpstr>
      <vt:lpstr>While döngüsü örnek soru</vt:lpstr>
      <vt:lpstr>Örnek soru devam</vt:lpstr>
      <vt:lpstr>Örnek soru çıktı</vt:lpstr>
      <vt:lpstr>FOR FÖNGÜLERİ</vt:lpstr>
      <vt:lpstr>FOR DÖNGÜLERİ</vt:lpstr>
      <vt:lpstr>FOR DÖNGÜSÜ BASİT ÖRNEK </vt:lpstr>
      <vt:lpstr>For döngüsü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5.HAFTA </dc:title>
  <dc:creator>mervan başçı</dc:creator>
  <cp:lastModifiedBy>mervan başçı</cp:lastModifiedBy>
  <cp:revision>13</cp:revision>
  <dcterms:created xsi:type="dcterms:W3CDTF">2020-09-09T06:13:08Z</dcterms:created>
  <dcterms:modified xsi:type="dcterms:W3CDTF">2020-09-09T19:09:37Z</dcterms:modified>
</cp:coreProperties>
</file>