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0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1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6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1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8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F79881C-8EAE-4241-940E-F5275C8EFE3D}"/>
              </a:ext>
            </a:extLst>
          </p:cNvPr>
          <p:cNvSpPr txBox="1"/>
          <p:nvPr/>
        </p:nvSpPr>
        <p:spPr>
          <a:xfrm>
            <a:off x="457198" y="970131"/>
            <a:ext cx="6287480" cy="28625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</a:t>
            </a:r>
            <a:r>
              <a:rPr lang="en-US" sz="38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</a:t>
            </a: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3D collision </a:t>
            </a:r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 response</a:t>
            </a:r>
            <a:endParaRPr lang="en-US" sz="38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9889-E725-4191-9162-4F067215B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729" y="5066522"/>
            <a:ext cx="4412417" cy="1031537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Code: GAME2005</a:t>
            </a:r>
          </a:p>
          <a:p>
            <a:pPr algn="r"/>
            <a:r>
              <a:rPr lang="en-US" sz="2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Course Name: Game Physics</a:t>
            </a:r>
            <a:endParaRPr lang="en-US" sz="27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5885AE78-D5CC-44FB-BA54-A5F7E06C3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" r="-1" b="12024"/>
          <a:stretch/>
        </p:blipFill>
        <p:spPr>
          <a:xfrm>
            <a:off x="8188952" y="1598246"/>
            <a:ext cx="2574429" cy="2234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CF2BEF-42E6-4433-B416-5BC61D296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27" r="-1" b="13526"/>
          <a:stretch/>
        </p:blipFill>
        <p:spPr>
          <a:xfrm>
            <a:off x="8188952" y="4126172"/>
            <a:ext cx="2923805" cy="94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E50F03-0172-492D-85E9-27C2B53265F6}"/>
              </a:ext>
            </a:extLst>
          </p:cNvPr>
          <p:cNvSpPr txBox="1"/>
          <p:nvPr/>
        </p:nvSpPr>
        <p:spPr>
          <a:xfrm>
            <a:off x="8298026" y="4219245"/>
            <a:ext cx="431434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Name: Shila Rani Das</a:t>
            </a:r>
          </a:p>
          <a:p>
            <a:pPr>
              <a:spcAft>
                <a:spcPts val="600"/>
              </a:spcAft>
            </a:pPr>
            <a:r>
              <a:rPr lang="en-CA" dirty="0"/>
              <a:t>Student ID# 101141958</a:t>
            </a:r>
          </a:p>
        </p:txBody>
      </p:sp>
    </p:spTree>
    <p:extLst>
      <p:ext uri="{BB962C8B-B14F-4D97-AF65-F5344CB8AC3E}">
        <p14:creationId xmlns:p14="http://schemas.microsoft.com/office/powerpoint/2010/main" val="501336186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25</TotalTime>
  <Words>25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Shila Rani Das</dc:creator>
  <cp:lastModifiedBy>Shila Rani Das</cp:lastModifiedBy>
  <cp:revision>4</cp:revision>
  <dcterms:created xsi:type="dcterms:W3CDTF">2020-10-10T03:59:48Z</dcterms:created>
  <dcterms:modified xsi:type="dcterms:W3CDTF">2020-12-20T01:27:34Z</dcterms:modified>
</cp:coreProperties>
</file>