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457198" y="970131"/>
            <a:ext cx="6287480" cy="286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 2: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Projectile Motion, Circular Motion, Free body diagrams and Newton's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729" y="5066522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GAME2005</a:t>
            </a:r>
          </a:p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Name: Game Physics</a:t>
            </a:r>
            <a:endParaRPr lang="en-US" sz="2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5885AE78-D5CC-44FB-BA54-A5F7E06C3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" r="-1" b="12024"/>
          <a:stretch/>
        </p:blipFill>
        <p:spPr>
          <a:xfrm>
            <a:off x="8188952" y="1598246"/>
            <a:ext cx="2574429" cy="2234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27" r="-1" b="13526"/>
          <a:stretch/>
        </p:blipFill>
        <p:spPr>
          <a:xfrm>
            <a:off x="8188952" y="4126172"/>
            <a:ext cx="2923805" cy="9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8298026" y="4219245"/>
            <a:ext cx="4314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Shila Rani Das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101141958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Shila Rani Das</dc:creator>
  <cp:lastModifiedBy>Shila Rani Das</cp:lastModifiedBy>
  <cp:revision>2</cp:revision>
  <dcterms:created xsi:type="dcterms:W3CDTF">2020-10-10T03:59:48Z</dcterms:created>
  <dcterms:modified xsi:type="dcterms:W3CDTF">2020-10-25T18:33:55Z</dcterms:modified>
</cp:coreProperties>
</file>