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6BC317-0C6F-593F-2C12-A1B0FA03B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FFF72D1-BA12-33B6-B0DE-00D507FC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E39A0C-DD10-7C31-682F-054F7465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823B9-67A9-6A1E-828D-48A5A6F0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6EBB2B-FEB3-FEE5-E645-87ECC7C2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25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60014-CB42-F4D6-BD1B-A0533718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20D987-B084-F85B-46A9-A1476972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301D18-FE6F-5090-7EA3-39F1E046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CDA41E-DDFB-6FAD-B963-25B5013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473C1F-95AA-FE4D-F4D9-BBA0252A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0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C46A93E-D980-C75A-9803-526FFD19A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569365-FB65-472B-6F65-443F2EE5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107BED-D1E9-7A7A-17FA-5B4DA983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263489-E534-DCF1-F2DA-8BB08F5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CE71BC-4D03-83A6-8075-7E1FEC3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49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2207E-5BAF-2D2F-D04D-FEAA9270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46B5A9-E3CC-26C2-B53B-D4E5E5DA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7638A1-DCB1-C39A-6D53-2F69CB03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057EE5-50E6-28F2-09AB-B04C46D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BEF87A-EB87-0794-7CFB-D5F6DF61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ADA500-EABD-71A4-0962-802A66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CA94EB-BE99-B3DD-C520-B1C40152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A00C8D-DA88-47FC-601B-A4881E34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3CF3D6-25E0-AAE0-9E56-78A566BD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F2AEE-FF05-3D2B-BEBF-EC6FA95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DCE9FA-461A-0AF9-418A-4AE7FB34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28F8AA-4589-2451-A0AE-64756D23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7094DD-D426-C4BD-174A-C155482E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19EBE5-F4DB-43C0-D20E-ACF65EB6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0143DF-D8EF-5411-210D-5C0269E3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F5386B-18FA-8EFB-481A-5766CED4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36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527BFB-1DF3-B51D-5B38-F4E80678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316B94-B2F0-2AC9-B4A7-E5E2E7AB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38CA21-192A-01E5-918D-BD7EA987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60F3EC-417E-AC2D-8E05-CB42A201A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98BF19-D7AC-AABD-5D0F-EDCF2EE97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BC04BDD-1BA0-ACAD-B8C5-0536DE48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180CBB8-DFC7-1C6C-3DF9-6EE9FA0A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A38EDCC-EBAF-9052-6417-CA2DF369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5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4719CF-CB27-1A7E-0778-B8FE6161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DB9688E-9F8D-BC39-76D3-22C4CFF5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F1CAF0D-52AE-B98B-52D4-096D4B4A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5E31CA3-5035-5966-417A-05ED74AE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5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F37E2FC-60E3-2552-2B7A-09CCBE90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864BF11-B6BB-2FEA-3213-67AA1E43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72DC18-0D2F-C8F4-A1AD-9DAB5FE8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5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4A7B74-A43C-2F52-6FB0-A7B199E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42207C-0058-E2EB-9A8E-A5D2E7DE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0E8FDD-CDD3-E22A-64DC-FA49358C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21AC4-21B1-BB70-EB5C-785382F7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F973F9-1056-9C58-0926-5AE29A07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CD0C21A-87BC-52B5-6FE2-9E5382F5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19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3C9273-2F69-61E5-1F68-15C821E3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B076CFB-8894-15D9-DB5F-2EE6157B7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F9C801-63C8-805B-1B9E-80E59141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8D7CF2B-84BA-A553-85EE-59BC9676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0BE17C-3874-4824-1FD4-8A0EE18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9E8C51-F050-E052-E6CC-277A2D41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46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CC8DEF4-D586-7708-9AFE-1296FC7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FDCA3A-4DDD-4B56-979A-B1DE257B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5BE5A9-FD64-0AFB-4B9F-77C59454B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8540-DBC6-4C00-8867-CE1C6298D495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2F6AC8-D832-F4C1-2234-7D19C57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8A6B97-4401-0D41-E632-F50921025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5612-0E7D-4354-9101-2952E9AC13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50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214584-FC2D-CE71-CE15-0DCBB4455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3FB3E7-0518-50BF-750A-99063CEB6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18B0580-89B0-AE4A-9853-43C790C46950}"/>
              </a:ext>
            </a:extLst>
          </p:cNvPr>
          <p:cNvSpPr/>
          <p:nvPr/>
        </p:nvSpPr>
        <p:spPr>
          <a:xfrm>
            <a:off x="9552562" y="0"/>
            <a:ext cx="2639438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ysClr val="windowText" lastClr="000000"/>
                </a:solidFill>
              </a:rPr>
              <a:t>תצוגה של שעון – טיימר עם רקע מרצד</a:t>
            </a:r>
          </a:p>
          <a:p>
            <a:pPr algn="ctr"/>
            <a:r>
              <a:rPr lang="he-IL" dirty="0">
                <a:solidFill>
                  <a:sysClr val="windowText" lastClr="000000"/>
                </a:solidFill>
              </a:rPr>
              <a:t>הצגת ניקוד</a:t>
            </a:r>
          </a:p>
          <a:p>
            <a:pPr algn="ctr"/>
            <a:r>
              <a:rPr lang="he-IL" dirty="0">
                <a:solidFill>
                  <a:sysClr val="windowText" lastClr="000000"/>
                </a:solidFill>
              </a:rPr>
              <a:t>תצוגה דינאמית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EE100CD-214F-22F8-8973-61022A9DC55C}"/>
              </a:ext>
            </a:extLst>
          </p:cNvPr>
          <p:cNvSpPr/>
          <p:nvPr/>
        </p:nvSpPr>
        <p:spPr>
          <a:xfrm>
            <a:off x="0" y="0"/>
            <a:ext cx="955256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תמונת קרע צבעונית </a:t>
            </a:r>
            <a:r>
              <a:rPr lang="he-IL"/>
              <a:t>אבל אסתטית</a:t>
            </a:r>
          </a:p>
        </p:txBody>
      </p:sp>
    </p:spTree>
    <p:extLst>
      <p:ext uri="{BB962C8B-B14F-4D97-AF65-F5344CB8AC3E}">
        <p14:creationId xmlns:p14="http://schemas.microsoft.com/office/powerpoint/2010/main" val="4315322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מסך רחב</PresentationFormat>
  <Paragraphs>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שילת</dc:creator>
  <cp:lastModifiedBy>שילת</cp:lastModifiedBy>
  <cp:revision>1</cp:revision>
  <dcterms:created xsi:type="dcterms:W3CDTF">2023-06-14T19:16:06Z</dcterms:created>
  <dcterms:modified xsi:type="dcterms:W3CDTF">2023-06-14T19:27:03Z</dcterms:modified>
</cp:coreProperties>
</file>