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3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4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4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3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2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6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3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113C-0CF5-48BA-963C-B9350EDC937A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6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7113C-0CF5-48BA-963C-B9350EDC937A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9C885-C281-4387-A574-C0462CA7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7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engr.illinois.edu/display/cs428sp14/Communicating+with+the+Staf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engr.illinois.edu/display/cs428sp14/Writing+Assignmen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engr.illinois.edu/display/cs428sp14/Projec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CS428: Logistics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8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236E-C10B-4EC4-A13D-45984107AF0C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Piazza</a:t>
            </a:r>
            <a:endParaRPr lang="en-US" alt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Please do sign </a:t>
            </a:r>
            <a:r>
              <a:rPr lang="en-US" altLang="en-US" dirty="0" smtClean="0"/>
              <a:t>up </a:t>
            </a:r>
            <a:r>
              <a:rPr lang="en-US" altLang="en-US" dirty="0"/>
              <a:t>on </a:t>
            </a:r>
            <a:r>
              <a:rPr lang="en-US" altLang="en-US" dirty="0" smtClean="0"/>
              <a:t>Piazza!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1700" dirty="0">
                <a:hlinkClick r:id="rId2"/>
              </a:rPr>
              <a:t>https://</a:t>
            </a:r>
            <a:r>
              <a:rPr lang="en-US" altLang="en-US" sz="1700" dirty="0" smtClean="0">
                <a:hlinkClick r:id="rId2"/>
              </a:rPr>
              <a:t>wiki.engr.illinois.edu/display/cs428sp14/Communicating+with+the+Staff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We have only </a:t>
            </a:r>
            <a:r>
              <a:rPr lang="en-US" altLang="en-US" dirty="0" smtClean="0"/>
              <a:t>114 </a:t>
            </a:r>
            <a:r>
              <a:rPr lang="en-US" altLang="en-US" dirty="0" smtClean="0"/>
              <a:t>students out of 175</a:t>
            </a:r>
          </a:p>
          <a:p>
            <a:r>
              <a:rPr lang="en-US" altLang="en-US" dirty="0" smtClean="0"/>
              <a:t>Reminder: class participation bonus up to 1.5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741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236E-C10B-4EC4-A13D-45984107AF0C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Reading</a:t>
            </a:r>
            <a:endParaRPr lang="en-US" alt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Reminder: keep </a:t>
            </a:r>
            <a:r>
              <a:rPr lang="en-US" altLang="en-US" dirty="0" smtClean="0"/>
              <a:t>up with assigned reading</a:t>
            </a:r>
          </a:p>
          <a:p>
            <a:pPr lvl="1"/>
            <a:r>
              <a:rPr lang="en-US" altLang="en-US" dirty="0"/>
              <a:t>General note on reading: as in </a:t>
            </a:r>
            <a:r>
              <a:rPr lang="en-US" altLang="en-US" dirty="0" smtClean="0"/>
              <a:t>427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021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429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start writing the first essay version by describing the process you followed in 427</a:t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wiki.engr.illinois.edu/display/cs428sp14/Writing+Assignments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0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Today</a:t>
            </a:r>
            <a:endParaRPr lang="en-US" altLang="en-US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Proposals due </a:t>
            </a:r>
            <a:r>
              <a:rPr lang="en-US" altLang="en-US" dirty="0" smtClean="0"/>
              <a:t>by </a:t>
            </a:r>
            <a:r>
              <a:rPr lang="en-US" altLang="en-US" dirty="0" smtClean="0">
                <a:solidFill>
                  <a:srgbClr val="FF0000"/>
                </a:solidFill>
              </a:rPr>
              <a:t>3:15pm </a:t>
            </a:r>
            <a:r>
              <a:rPr lang="en-US" altLang="en-US" dirty="0" smtClean="0">
                <a:solidFill>
                  <a:srgbClr val="FF0000"/>
                </a:solidFill>
              </a:rPr>
              <a:t>(end of lecture)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r>
              <a:rPr lang="en-US" altLang="en-US" dirty="0" smtClean="0"/>
              <a:t>Convince </a:t>
            </a:r>
            <a:r>
              <a:rPr lang="en-US" altLang="en-US" dirty="0"/>
              <a:t>course staff and fellow students that your project is worthwhile and doable</a:t>
            </a:r>
          </a:p>
          <a:p>
            <a:pPr lvl="1"/>
            <a:r>
              <a:rPr lang="en-US" altLang="en-US" dirty="0" smtClean="0"/>
              <a:t>Not </a:t>
            </a:r>
            <a:r>
              <a:rPr lang="en-US" altLang="en-US" dirty="0"/>
              <a:t>too vague</a:t>
            </a:r>
          </a:p>
          <a:p>
            <a:pPr lvl="1"/>
            <a:r>
              <a:rPr lang="en-US" altLang="en-US" dirty="0"/>
              <a:t>Not too big</a:t>
            </a:r>
          </a:p>
          <a:p>
            <a:pPr lvl="1"/>
            <a:r>
              <a:rPr lang="en-US" altLang="en-US" dirty="0"/>
              <a:t>Not too </a:t>
            </a:r>
            <a:r>
              <a:rPr lang="en-US" altLang="en-US" dirty="0" smtClean="0"/>
              <a:t>small</a:t>
            </a:r>
          </a:p>
          <a:p>
            <a:r>
              <a:rPr lang="en-US" altLang="en-US" dirty="0" smtClean="0"/>
              <a:t>We’ll select proposals and inform </a:t>
            </a:r>
            <a:r>
              <a:rPr lang="en-US" altLang="en-US" dirty="0"/>
              <a:t>on Piazza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>
                <a:hlinkClick r:id="rId2"/>
              </a:rPr>
              <a:t>https://</a:t>
            </a:r>
            <a:r>
              <a:rPr lang="en-US" altLang="en-US" sz="2400" dirty="0" smtClean="0">
                <a:hlinkClick r:id="rId2"/>
              </a:rPr>
              <a:t>wiki.engr.illinois.edu/display/cs428sp14/Projects</a:t>
            </a:r>
            <a:endParaRPr lang="en-US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56485-6CF4-4BCB-A1F7-D6289E9D0592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088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leaders (usually proposal writers) can accept or reject others to join their team</a:t>
            </a:r>
          </a:p>
          <a:p>
            <a:r>
              <a:rPr lang="en-US" dirty="0" smtClean="0"/>
              <a:t>Interested students should email the leaders</a:t>
            </a:r>
          </a:p>
          <a:p>
            <a:r>
              <a:rPr lang="en-US" dirty="0" smtClean="0"/>
              <a:t>Update the Projects page</a:t>
            </a:r>
          </a:p>
          <a:p>
            <a:pPr lvl="1"/>
            <a:r>
              <a:rPr lang="en-US" dirty="0" smtClean="0"/>
              <a:t>We want student teams with </a:t>
            </a:r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 students</a:t>
            </a:r>
          </a:p>
          <a:p>
            <a:r>
              <a:rPr lang="en-US" dirty="0" smtClean="0"/>
              <a:t>Next lecture we’ll run a “Project Bazaar” to help for teams that are not yet full</a:t>
            </a:r>
          </a:p>
          <a:p>
            <a:r>
              <a:rPr lang="en-US" dirty="0" smtClean="0"/>
              <a:t>Deadline is Friday, but do </a:t>
            </a:r>
            <a:r>
              <a:rPr lang="en-US" smtClean="0"/>
              <a:t>NOT 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7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150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CS428: Logistics Slides</vt:lpstr>
      <vt:lpstr>Piazza</vt:lpstr>
      <vt:lpstr>Reading</vt:lpstr>
      <vt:lpstr>Writing for 429</vt:lpstr>
      <vt:lpstr>Today</vt:lpstr>
      <vt:lpstr>Team Formation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CS428: Logistics Slides</dc:title>
  <dc:creator>Darko Marinov</dc:creator>
  <cp:lastModifiedBy>Darko Marinov</cp:lastModifiedBy>
  <cp:revision>6</cp:revision>
  <dcterms:created xsi:type="dcterms:W3CDTF">2014-01-23T19:07:20Z</dcterms:created>
  <dcterms:modified xsi:type="dcterms:W3CDTF">2014-01-28T19:56:37Z</dcterms:modified>
</cp:coreProperties>
</file>