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7" r:id="rId3"/>
    <p:sldId id="289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9" r:id="rId19"/>
    <p:sldId id="318" r:id="rId20"/>
    <p:sldId id="311" r:id="rId21"/>
    <p:sldId id="322" r:id="rId22"/>
    <p:sldId id="312" r:id="rId23"/>
    <p:sldId id="313" r:id="rId24"/>
    <p:sldId id="314" r:id="rId25"/>
    <p:sldId id="320" r:id="rId26"/>
    <p:sldId id="321" r:id="rId27"/>
    <p:sldId id="31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>
        <p:scale>
          <a:sx n="70" d="100"/>
          <a:sy n="70" d="100"/>
        </p:scale>
        <p:origin x="-51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6:22.4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-1 150 512,'0'0'0,"0"0"0,0 38 0,0-38 0,0 0 0,0 0 0,0-38 0,0 38 0,0 0 0,0 0 0,37 0 0,1 0 0,-38-37 0,38 37 0,0 0 0,0 0 0,0-39 0,-38 39 0,38-37 0,0 37 0,1 0 0,-39-37 0,37 37 0,-1 0 0,-36 0 0,0 0 0,0 0 0,0 0 0,0 0 0,39 0 0,-39 0 0,0 0 0,38 0 0,-38 0 0,0 0 0,0 0 0,0 0 0,0 37 0,0-37 0,0 37 0,0 2 0,0-2 0,0 1 0,0 0 0,0-1 0,-38 2 0,-1-1 0,39 37 0,-36 1 0,-1 0 0,-2-37 0,1 37 0,0 0 0,0-1 0,0 2 0,0-3 0,38 2 0,-38 0 0,38 0 0,-38-38 0,38-1 0,0 1 0,0-38 0,-37 0 0,37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7:03.3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342 228 512,'0'0'0,"0"0"0,0 0 0,0 0 0,0 0 0,0 0 0,0 0 0,-38 0 0,38 0 0,0 0 0,38 0 0,-38 0 0,38 0 0,1 39 0,-2-39 0,-1 0 0,4 0 0,-40 0 0,37 0 0,1 0 0,0 37 0,0-37 0,0 0 0,0 0 0,0 0 0,-38 0 0,39-37 0,-2 37 0,-1 0 0,-36 0 0,40 0 0,-3 0 0,39 0 0,-38 0 0,0 37 0,0-37 0,38-37 0,-38 37 0,38 0 0,-40-39 0,41 39 0,-39-39 0,0 39 0,0 0 0,38 0 0,-38 0 0,0 0 0,39 0 0,-4 0 0,-34-37 0,37 37 0,0 0 0,-38 0 0,0-37 0,39 37 0,-41 0 0,40 0 0,0-39 0,0 39 0,-38 0 0,38 0 0,-1 0 0,-35 0 0,33 0 0,-34-38 0,37 38 0,0 0 0,-38 0 0,0 0 0,39 0 0,-41 0 0,1 0 0,2 0 0,-2 0 0,40 0 0,-39 0 0,0 0 0,0 0 0,0 0 0,37 0 0,-36 0 0,-2 0 0,0-38 0,40 38 0,-39 0 0,0 0 0,0 38 0,0-38 0,-1 0 0,1 0 0,0 0 0,-38 0 0,38 0 0,1 0 0,-39 0 0,37-38 0,-37 38 0,37 0 0,-37 38 0,39-38 0,-39 0 0,0 0 0,38 0 0,-38 0 0,0 0 0,38 0 0,0 0 0,-38 0 0,37 0 0,-37 0 0,38 0 0,-38 38 0,0-38 0,38 0 0,-38 0 0,38 39 0,-38-39 0,39 0 0,-2 0 0,0 0 0,2 0 0,-39 0 0,38 0 0,-38 0 0,38 0 0,-38 0 0,0 0 0,0 0 0,0 0 0,0 0 0,0 0 0,0 0 0,-38 0 0,38 0 0,0 0 0,-38 0 0,38 0 0,0 0 0,-39 0 0,2 0 0,37-39 0,-37 39 0,-2 0 0,1 0 0,0 0 0,38 0 0,-75 0 0,37 0 0,0 0 0,0 0 0,-1 0 0,2 0 0,37 0 0,-76 0 0,38-38 0,0 38 0,0 0 0,-37 0 0,-1 0 0,38 0 0,-39 0 0,3 38 0,-40 1 0,38-2 0,0-37 0,-1 37 0,1-37 0,3 39 0,-4-39 0,39 0 0,-38 0 0,38 0 0,-38 0 0,37 0 0,2 0 0,1 0 0,-4-39 0,3 39 0,-1 0 0,0 0 0,0 0 0,0 0 0,0 0 0,0 0 0,38 0 0,-76 0 0,37 0 0,2 0 0,1 0 0,-41 0 0,39 0 0,0 0 0,0 0 0,-38 0 0,38 0 0,-1 0 0,-34-37 0,34 37 0,1 0 0,0 0 0,-38-37 0,38 37 0,-38 0 0,38 0 0,0 0 0,-1 0 0,3 0 0,-1 0 0,-2 0 0,-37 0 0,38 0 0,0 0 0,0 0 0,0 0 0,0 0 0,0 0 0,1 0 0,-3 0 0,4 0 0,-1 0 0,-2 0 0,39 0 0,-38 0 0,0 0 0,0 0 0,-38 0 0,38 0 0,1 0 0,-3 0 0,-33 0 0,34 37 0,1-37 0,0 0 0,0 0 0,0 0 0,0 0 0,-38 0 0,39 37 0,-1-37 0,38 0 0,-39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56:41.2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F5D500-F6C8-4ACF-957E-8BE46486A040}" emma:medium="tactile" emma:mode="ink">
          <msink:context xmlns:msink="http://schemas.microsoft.com/ink/2010/main" type="writingRegion" rotatedBoundingBox="-59,6722 27404,6222 27594,16669 130,17169"/>
        </emma:interpretation>
      </emma:emma>
    </inkml:annotationXML>
    <inkml:traceGroup>
      <inkml:annotationXML>
        <emma:emma xmlns:emma="http://www.w3.org/2003/04/emma" version="1.0">
          <emma:interpretation id="{369A0BD2-A6B1-4B78-B992-9EC1905E54A4}" emma:medium="tactile" emma:mode="ink">
            <msink:context xmlns:msink="http://schemas.microsoft.com/ink/2010/main" type="paragraph" rotatedBoundingBox="-70,6749 19052,6219 19112,8392 -10,89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D2FAA6-B654-41A9-8686-DE68391D954C}" emma:medium="tactile" emma:mode="ink">
              <msink:context xmlns:msink="http://schemas.microsoft.com/ink/2010/main" type="inkBullet" rotatedBoundingBox="-63,6997 1380,6957 1433,8882 -10,8923"/>
            </emma:interpretation>
            <emma:one-of disjunction-type="recognition" id="oneOf0">
              <emma:interpretation id="interp0" emma:lang="en-US" emma:confidence="0">
                <emma:literal>*0</emma:literal>
              </emma:interpretation>
              <emma:interpretation id="interp1" emma:lang="en-US" emma:confidence="0">
                <emma:literal>to</emma:literal>
              </emma:interpretation>
              <emma:interpretation id="interp2" emma:lang="en-US" emma:confidence="0">
                <emma:literal>*O</emma:literal>
              </emma:interpretation>
              <emma:interpretation id="interp3" emma:lang="en-US" emma:confidence="0">
                <emma:literal>¥</emma:literal>
              </emma:interpretation>
              <emma:interpretation id="interp4" emma:lang="en-US" emma:confidence="0">
                <emma:literal>*Q</emma:literal>
              </emma:interpretation>
            </emma:one-of>
          </emma:emma>
        </inkml:annotationXML>
        <inkml:trace contextRef="#ctx0" brushRef="#br0">-14028-2844 512,'-38'40'0,"-38"34"0,-76 41 0,1 74 0,-1-1 0,38 78 0,38 38 0,76-39 0,38-38 0,76-75 0,38-38 0,37-114 0,39-75 0,-39-77 0,1-39 0,-39-34 0,-75-42 0,-39 1 0,-111 39 0,-40 38 0,-76 76 0,-37 113 0,-39 113 0,1 151 0,-39 79 0</inkml:trace>
        <inkml:trace contextRef="#ctx0" brushRef="#br0" timeOffset="-1144">-14218-1517 512,'38'-75'0,"0"-1"0,38-38 0,-1 1 0,2-1 0,-3 37 0,-35 2 0,37-2 0,-76 77 0</inkml:trace>
        <inkml:trace contextRef="#ctx0" brushRef="#br0" timeOffset="-800">-14294-2275 512,'0'0'0,"0"0"0,0 0 0,0 0 0,38 0 0,0 37 0,0 40 0,0-2 0,38 39 0,-1 1 0,-37-40 0,1 2 0,-2-4 0,0-73 0,-74 40 0</inkml:trace>
        <inkml:trace contextRef="#ctx0" brushRef="#br0" timeOffset="-408">-14483-1705 512,'0'-39'0,"0"39"0,-38-38 0,38 0 0,0 38 0,38 0 0,0 0 0,74 0 0,3-37 0,75 37 0,-39 0 0,1-38 0,-38 38 0</inkml:trace>
      </inkml:traceGroup>
      <inkml:traceGroup>
        <inkml:annotationXML>
          <emma:emma xmlns:emma="http://www.w3.org/2003/04/emma" version="1.0">
            <emma:interpretation id="{EA1610D8-5151-4670-B039-91CB34BAA91E}" emma:medium="tactile" emma:mode="ink">
              <msink:context xmlns:msink="http://schemas.microsoft.com/ink/2010/main" type="line" rotatedBoundingBox="2727,6672 19052,6219 19108,8232 2783,8685"/>
            </emma:interpretation>
          </emma:emma>
        </inkml:annotationXML>
        <inkml:traceGroup>
          <inkml:annotationXML>
            <emma:emma xmlns:emma="http://www.w3.org/2003/04/emma" version="1.0">
              <emma:interpretation id="{917053EF-DD92-411D-9532-08C72C78706F}" emma:medium="tactile" emma:mode="ink">
                <msink:context xmlns:msink="http://schemas.microsoft.com/ink/2010/main" type="inkWord" rotatedBoundingBox="2727,6672 8932,6500 8986,8435 2781,8607"/>
              </emma:interpretation>
              <emma:one-of disjunction-type="recognition" id="oneOf1">
                <emma:interpretation id="interp5" emma:lang="en-US" emma:confidence="0">
                  <emma:literal>RUNNIN</emma:literal>
                </emma:interpretation>
                <emma:interpretation id="interp6" emma:lang="en-US" emma:confidence="0">
                  <emma:literal>RUNN/N</emma:literal>
                </emma:interpretation>
                <emma:interpretation id="interp7" emma:lang="en-US" emma:confidence="0">
                  <emma:literal>Runnin</emma:literal>
                </emma:interpretation>
                <emma:interpretation id="interp8" emma:lang="en-US" emma:confidence="0">
                  <emma:literal>RUN</emma:literal>
                </emma:interpretation>
                <emma:interpretation id="interp9" emma:lang="en-US" emma:confidence="0">
                  <emma:literal>RUNN1N</emma:literal>
                </emma:interpretation>
              </emma:one-of>
            </emma:emma>
          </inkml:annotationXML>
          <inkml:trace contextRef="#ctx0" brushRef="#br0" timeOffset="-17167">-12057-3147 512,'0'0'0,"0"0"0,0 0 0,0 0 0,-37 37 0,37-37 0,0 77 0,37 37 0,-37 75 0,37 39 0,2 74 0,-39 3 0,38-2 0,-38-114 0,0-37 0,0-114 0,0-76 0,0-76 0,-38-74 0</inkml:trace>
          <inkml:trace contextRef="#ctx0" brushRef="#br0" timeOffset="-16775">-12057-2767 512,'0'-37'0,"37"-3"0,2 40 0,-1-38 0,38-38 0,-1 76 0,39 0 0,-37 39 0,-40 36 0,-37 77 0,0-1 0,-37 40 0,-2-2 0,-37-37 0,0-77 0,38 2 0,-37-40 0,37-74 0,0-1 0,-1-1 0,39 1 0,39 1 0,37 37 0,-38 37 0,37 78 0,1-40 0,0 2 0,37 36 0,-36-113 0,-2 0 0,-37-40 0,38-72 0,-38-1 0</inkml:trace>
          <inkml:trace contextRef="#ctx0" brushRef="#br0" timeOffset="-16527">-10996-2463 512,'0'74'0,"0"40"0,38 75 0,0-37 0,0 0 0,38-75 0,39-40 0,-3-74 0,-36-78 0,0-37 0,0-37 0,-76 37 0,38 2 0,-38 72 0,0 41 0</inkml:trace>
          <inkml:trace contextRef="#ctx0" brushRef="#br0" timeOffset="-16119">-9858-1668 512,'0'-37'0,"0"-40"0,0-36 0,0-1 0,38-38 0,1 0 0,-2 2 0,-1 111 0,-36 0 0,0 117 0,0 35 0,0 37 0,39 41 0,-1-77 0,38-39 0,-38-75 0,38-75 0,0-39 0,-38 0 0,37-38 0,-38 38 0,2 1 0,-39 37 0,38 39 0,-38 37 0</inkml:trace>
          <inkml:trace contextRef="#ctx0" brushRef="#br0" timeOffset="-15687">-8455-1820 512,'37'-75'0,"-37"-2"0,40-74 0,-40-1 0,36 38 0,-36 40 0,37 74 0,-37 74 0,0 40 0,39 75 0,-1-37 0,0-38 0,0-38 0,38-76 0,-1-38 0,1-75 0,0-40 0,0-37 0,-38 2 0,0-1 0,38 37 0,-38 75 0,37 39 0</inkml:trace>
          <inkml:trace contextRef="#ctx0" brushRef="#br0" timeOffset="-15447">-6712-2767 512,'0'37'0,"-37"39"0,37 76 0,-76 0 0,38 37 0,-75-37 0,36 0 0,39-39 0,0-37 0,38-76 0,38 0 0</inkml:trace>
          <inkml:trace contextRef="#ctx0" brushRef="#br0" timeOffset="-15079">-6636-1895 512,'0'38'0,"0"-1"0,0 1 0,0 0 0,0 1 0,38-39 0,-38-77 0,39 2 0,-2-77 0,39 0 0,0-37 0,-38 37 0,0 39 0,-1 74 0,1 78 0,-38 74 0,38 39 0,0-2 0,0 2 0,1-113 0,-2-2 0,0-113 0,-37-37 0,39-39 0,-39-37 0,38 37 0,0 39 0</inkml:trace>
        </inkml:traceGroup>
        <inkml:traceGroup>
          <inkml:annotationXML>
            <emma:emma xmlns:emma="http://www.w3.org/2003/04/emma" version="1.0">
              <emma:interpretation id="{13742707-3FEE-41A8-AF3B-B9D26348BC6A}" emma:medium="tactile" emma:mode="ink">
                <msink:context xmlns:msink="http://schemas.microsoft.com/ink/2010/main" type="inkWord" rotatedBoundingBox="9902,7025 15352,6874 15392,8335 9943,8486"/>
              </emma:interpretation>
              <emma:one-of disjunction-type="recognition" id="oneOf2">
                <emma:interpretation id="interp10" emma:lang="en-US" emma:confidence="0">
                  <emma:literal>very</emma:literal>
                </emma:interpretation>
                <emma:interpretation id="interp11" emma:lang="en-US" emma:confidence="0">
                  <emma:literal>Very</emma:literal>
                </emma:interpretation>
                <emma:interpretation id="interp12" emma:lang="en-US" emma:confidence="0">
                  <emma:literal>work</emma:literal>
                </emma:interpretation>
                <emma:interpretation id="interp13" emma:lang="en-US" emma:confidence="0">
                  <emma:literal>wove</emma:literal>
                </emma:interpretation>
                <emma:interpretation id="interp14" emma:lang="en-US" emma:confidence="0">
                  <emma:literal>worn</emma:literal>
                </emma:interpretation>
              </emma:one-of>
            </emma:emma>
          </inkml:annotationXML>
          <inkml:trace contextRef="#ctx0" brushRef="#br0" timeOffset="-14687">-4513-2804 512,'-38'74'0,"-37"41"0,-39 111 0,38 40 0,0-38 0,76-38 0,76-77 0,0-113 0,38-40 0,-1-33 0,1-79 0,-76 0 0,0 0 0,-76 75 0,0 40 0,38-1 0,0 76 0,38-38 0,76 0 0,-1 0 0,77-75 0,1-1 0,35-39 0,-36 2 0,-1-37 0</inkml:trace>
          <inkml:trace contextRef="#ctx0" brushRef="#br0" timeOffset="-14255">-2390-1820 512,'0'0'0,"40"38"0,33 0 0,4 1 0,-1-78 0,38-37 0,-1-38 0,-37-38 0,-39 0 0,2 1 0,-39-1 0,-76 39 0,-38 75 0,-37 38 0,-1 77 0,-38 36 0,77 0 0,75 1 0,76-77 0</inkml:trace>
          <inkml:trace contextRef="#ctx0" brushRef="#br0" timeOffset="-13351">-1214-2578 512,'-38'0'0,"38"76"0,-38 37 0,38 38 0,0 39 0,0 1 0,38-39 0,0-79 0,37-109 0,1-40 0,0-37 0,37-78 0,-36-36 0,-39 76 0,0-1 0,-38 76 0,37 38 0,-37 38 0,76 38 0</inkml:trace>
          <inkml:trace contextRef="#ctx0" brushRef="#br0" timeOffset="-13063">-153-2692 512,'38'0'0,"0"0"0,1 0 0,35 0 0,40 0 0,0-38 0,0-36 0,-37 34 0,-40 2 0,-1 1 0,-36 37 0,0 75 0,-36 39 0,-1 75 0,37 77 0,0-39 0,0 39 0,0-76 0,37-78 0</inkml:trace>
        </inkml:traceGroup>
        <inkml:traceGroup>
          <inkml:annotationXML>
            <emma:emma xmlns:emma="http://www.w3.org/2003/04/emma" version="1.0">
              <emma:interpretation id="{E6DC8183-5C6B-464E-9F3D-4465D9F739AD}" emma:medium="tactile" emma:mode="ink">
                <msink:context xmlns:msink="http://schemas.microsoft.com/ink/2010/main" type="inkWord" rotatedBoundingBox="16802,6500 19058,6437 19106,8175 16850,8238"/>
              </emma:interpretation>
              <emma:one-of disjunction-type="recognition" id="oneOf3">
                <emma:interpretation id="interp15" emma:lang="en-US" emma:confidence="1">
                  <emma:literal>of</emma:literal>
                </emma:interpretation>
                <emma:interpretation id="interp16" emma:lang="en-US" emma:confidence="0">
                  <emma:literal>off</emma:literal>
                </emma:interpretation>
                <emma:interpretation id="interp17" emma:lang="en-US" emma:confidence="0">
                  <emma:literal>Of</emma:literal>
                </emma:interpretation>
                <emma:interpretation id="interp18" emma:lang="en-US" emma:confidence="0">
                  <emma:literal>oft</emma:literal>
                </emma:interpretation>
                <emma:interpretation id="interp1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-12655">2275-1972 512,'36'77'0,"-36"-2"0,37 40 0,2-42 0,37-33 0,0-80 0,0-33 0,0-79 0,-39-39 0,-37 1 0,0 2 0,-37-1 0,-77 74 0,38 115 0,-77 38 0,3 113 0,36 1 0,38 37 0,114-75 0,38 0 0,38-114 0</inkml:trace>
          <inkml:trace contextRef="#ctx0" brushRef="#br0" timeOffset="-12311">3145-2654 512,'0'39'0,"0"74"0,0 76 0,0 1 0,0-39 0,0 1 0,0-37 0,0-115 0,0 0 0,0-115 0,0-37 0,0-37 0,0-76 0,40 37 0,-4 38 0,1 39 0,2 36 0,37 78 0,38-1 0,-1 0 0,1 1 0,38-2 0,-76 39 0,-38-37 0,-38 0 0</inkml:trace>
          <inkml:trace contextRef="#ctx0" brushRef="#br0" timeOffset="-12142">3563-2578 512,'37'0'0,"40"-37"0,74-2 0,-37-37 0,37 2 0,-74-41 0,-3 39 0</inkml:trace>
        </inkml:traceGroup>
      </inkml:traceGroup>
    </inkml:traceGroup>
    <inkml:traceGroup>
      <inkml:annotationXML>
        <emma:emma xmlns:emma="http://www.w3.org/2003/04/emma" version="1.0">
          <emma:interpretation id="{99D7889E-EFAB-4C44-B972-50D528CB295A}" emma:medium="tactile" emma:mode="ink">
            <msink:context xmlns:msink="http://schemas.microsoft.com/ink/2010/main" type="paragraph" rotatedBoundingBox="14429,9819 24635,6150 25232,7813 15027,114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00E80A4-052B-495F-814A-A1D674A72225}" emma:medium="tactile" emma:mode="ink">
              <msink:context xmlns:msink="http://schemas.microsoft.com/ink/2010/main" type="line" rotatedBoundingBox="14429,9819 24635,6150 25232,7813 15027,11482"/>
            </emma:interpretation>
          </emma:emma>
        </inkml:annotationXML>
        <inkml:traceGroup>
          <inkml:annotationXML>
            <emma:emma xmlns:emma="http://www.w3.org/2003/04/emma" version="1.0">
              <emma:interpretation id="{DA3BD0B0-B2BC-408E-8406-51FD1E45C4E0}" emma:medium="tactile" emma:mode="ink">
                <msink:context xmlns:msink="http://schemas.microsoft.com/ink/2010/main" type="inkWord" rotatedBoundingBox="14429,9819 24635,6150 25232,7813 15027,11482"/>
              </emma:interpretation>
              <emma:one-of disjunction-type="recognition" id="oneOf4">
                <emma:interpretation id="interp20" emma:lang="en-US" emma:confidence="0">
                  <emma:literal>mortifies</emma:literal>
                </emma:interpretation>
                <emma:interpretation id="interp21" emma:lang="en-US" emma:confidence="0">
                  <emma:literal>nonillion</emma:literal>
                </emma:interpretation>
                <emma:interpretation id="interp22" emma:lang="en-US" emma:confidence="0">
                  <emma:literal>noni</emma:literal>
                </emma:interpretation>
                <emma:interpretation id="interp23" emma:lang="en-US" emma:confidence="0">
                  <emma:literal>martini</emma:literal>
                </emma:interpretation>
                <emma:interpretation id="interp24" emma:lang="en-US" emma:confidence="0">
                  <emma:literal>nautili</emma:literal>
                </emma:interpretation>
              </emma:one-of>
            </emma:emma>
          </inkml:annotationXML>
          <inkml:trace contextRef="#ctx0" brushRef="#br0" timeOffset="-9727">4434-1176 512,'0'0'0,"0"39"0,-37-1 0,37 76 0,0 37 0,-38 40 0,38-3 0,38 1 0,-1-37 0,1-113 0,0-39 0,39-39 0,-40-74 0,0 37 0,2-39 0,-39 40 0,-39 37 0</inkml:trace>
          <inkml:trace contextRef="#ctx0" brushRef="#br0" timeOffset="-9239">4397-1137 512,'0'0'0,"37"0"0,-37-39 0,38 2 0,0-1 0,39 38 0,-3 0 0,3 0 0,-1 38 0,-1-38 0,1 37 0,0-37 0,-37-37 0,-39 37 0,37-38 0,-37 38 0,0-39 0,0 39 0,0-38 0,0 38 0,0-37 0,37 37 0,2-38 0,-1-39 0,0 40 0,-1-38 0,1-38 0,0 36 0,-38 2 0</inkml:trace>
          <inkml:trace contextRef="#ctx0" brushRef="#br0" timeOffset="-9583">4587-643 512,'0'0'0,"0"0"0,0 0 0,37 0 0,-37 0 0,0-40 0,0 40 0,0-39 0,0-34 0,0-4 0,-37 2 0</inkml:trace>
          <inkml:trace contextRef="#ctx0" brushRef="#br0" timeOffset="-8719">5269-1137 512,'0'0'0,"0"0"0,0 0 0,0 0 0,0 0 0,0 0 0,0 0 0,37 38 0,-37 37 0,38 39 0,0 38 0,0-1 0,0-37 0,1-39 0,-2-37 0,2-76 0,-39-75 0</inkml:trace>
          <inkml:trace contextRef="#ctx0" brushRef="#br0" timeOffset="-8439">6254-2389 512,'-38'39'0,"38"36"0,0 77 0,-38 37 0,38 77 0,0-1 0,0 1 0,38-39 0,-38-39 0,38-73 0,-38-78 0,0-74 0,-38-39 0</inkml:trace>
          <inkml:trace contextRef="#ctx0" brushRef="#br0" timeOffset="-8127">6671-2161 512,'0'0'0,"76"0"0,0 0 0,-38-39 0,38 1 0,-40 1 0,-36 37 0,39-38 0,-39 38 0,0 38 0,0 37 0,-39 77 0,39 76 0,-36 0 0,36-1 0,0-75 0,0-76 0,0-38 0,36-76 0</inkml:trace>
          <inkml:trace contextRef="#ctx0" brushRef="#br0" timeOffset="-7943">7657-2161 512,'0'75'0,"0"39"0,38 76 0,-38-40 0,0 2 0,0-75 0,38-39 0</inkml:trace>
          <inkml:trace contextRef="#ctx0" brushRef="#br0" timeOffset="-7575">8303-1403 512,'-39'-77'0,"39"-35"0,0-78 0,-38-37 0,38 36 0,0 2 0,0 115 0,0 35 0,38 39 0,1 76 0,-3 37 0,1-38 0,40 2 0,-1-2 0,-38-75 0,38-37 0,-38-40 0,-38 2 0,0-39 0,0 40 0,0 35 0,0 39 0,0 39 0,0 35 0,38 40 0</inkml:trace>
          <inkml:trace contextRef="#ctx0" brushRef="#br0" timeOffset="-6343">8832-2463 512,'0'0'0,"0"0"0,0 0 0,0 0 0,0 37 0,37 0 0,-37 39 0,39 37 0,-39 1 0,38 0 0,0 1 0,0-2 0,0-37 0</inkml:trace>
          <inkml:trace contextRef="#ctx0" brushRef="#br0" timeOffset="-7247">9286-2844 512,'0'0'0,"39"77"0,-39-2 0,0 76 0,37 1 0,40 37 0,-1 2 0,-1-77 0,40-39 0,-41-37 0,41-76 0,-77 1 0,37-78 0,-75-36 0,0 36 0</inkml:trace>
          <inkml:trace contextRef="#ctx0" brushRef="#br0" timeOffset="-7079">9553-2200 512,'0'0'0,"75"-38"0,-37 1 0,38-38 0,0-1 0,-38-39 0,0 41 0</inkml:trace>
          <inkml:trace contextRef="#ctx0" brushRef="#br0" timeOffset="-6871">9401-2919 512,'0'37'0,"0"-74"0,38 37 0,0-39 0,38-36 0,37 37 0,0-38 0,-36 38 0,-1 0 0,-38 38 0,-38 38 0,-76 0 0,0 38 0</inkml:trace>
          <inkml:trace contextRef="#ctx0" brushRef="#br0" timeOffset="-10727">-1 796 512,'0'39'0,"0"36"0,0 39 0,0-40 0,0-74 0,37-37 0,2-76 0,36-77 0,-37-39 0,38 40 0,-38 0 0,0 38 0,0 151 0,0 38 0,-38 112 0,39 2 0,-2 0 0,-1 0 0,41-113 0,-1-78 0,0-36 0,39-39 0,-42-38 0,4 0 0,-1 76 0,0 76 0,-38 76 0,0 76 0,0 0 0,0 37 0,1-75 0,-2-76 0,38-76 0</inkml:trace>
          <inkml:trace contextRef="#ctx0" brushRef="#br0" timeOffset="-10487">1970 455 512,'38'37'0,"0"40"0,38-2 0,0-36 0,1-78 0,-4-36 0,4-77 0,-39-38 0,-38 38 0,-76 40 0,-36 35 0,-41 77 0,1 77 0,40 35 0,-3 40 0,115 0 0,0-76 0</inkml:trace>
          <inkml:trace contextRef="#ctx0" brushRef="#br0" timeOffset="-10055">2880 492 512,'0'0'0,"0"0"0,0 0 0,0-37 0,0-39 0,0-37 0,38-39 0,-38 1 0,0-39 0,0 76 0,0 37 0,38 40 0,38 112 0,0 39 0,1 0 0,-4 38 0,3-77 0,1 1 0,-1-76 0,0-76 0,-39-36 0,1-78 0,-38 37 0,0-37 0,0 38 0,0 40 0,39 74 0</inkml:trace>
        </inkml:traceGroup>
      </inkml:traceGroup>
    </inkml:traceGroup>
    <inkml:traceGroup>
      <inkml:annotationXML>
        <emma:emma xmlns:emma="http://www.w3.org/2003/04/emma" version="1.0">
          <emma:interpretation id="{0710495A-F41A-4E28-9D14-C7D51AFF9548}" emma:medium="tactile" emma:mode="ink">
            <msink:context xmlns:msink="http://schemas.microsoft.com/ink/2010/main" type="paragraph" rotatedBoundingBox="95,11413 24377,10971 24417,13136 134,135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D36AED-15B7-4CAD-A5D9-A3284E68E6D4}" emma:medium="tactile" emma:mode="ink">
              <msink:context xmlns:msink="http://schemas.microsoft.com/ink/2010/main" type="inkBullet" rotatedBoundingBox="95,11413 1990,11378 2026,13364 131,13398"/>
            </emma:interpretation>
            <emma:one-of disjunction-type="recognition" id="oneOf5">
              <emma:interpretation id="interp25" emma:lang="en-US" emma:confidence="0">
                <emma:literal>to</emma:literal>
              </emma:interpretation>
              <emma:interpretation id="interp26" emma:lang="en-US" emma:confidence="0">
                <emma:literal>Eat</emma:literal>
              </emma:interpretation>
              <emma:interpretation id="interp27" emma:lang="en-US" emma:confidence="0">
                <emma:literal>Ott</emma:literal>
              </emma:interpretation>
              <emma:interpretation id="interp28" emma:lang="en-US" emma:confidence="0">
                <emma:literal>Ota</emma:literal>
              </emma:interpretation>
              <emma:interpretation id="interp29" emma:lang="en-US" emma:confidence="0">
                <emma:literal>*0</emma:literal>
              </emma:interpretation>
            </emma:one-of>
          </emma:emma>
        </inkml:annotationXML>
        <inkml:trace contextRef="#ctx0" brushRef="#br0" timeOffset="984">-14483 2388 512,'77'0'0,"-4"0"0,80 0 0,36 0 0,39-37 0,-39-2 0,1 2 0,-76-39 0,-38 0 0</inkml:trace>
        <inkml:trace contextRef="#ctx0" brushRef="#br0" timeOffset="576">-14294 2843 512,'0'38'0,"0"-38"0,0-38 0,38 38 0,0-114 0,76 40 0,-38-78 0,38 0 0,-40 37 0,3 2 0,-39 75 0</inkml:trace>
        <inkml:trace contextRef="#ctx0" brushRef="#br0" timeOffset="800">-14294 2008 512,'0'39'0,"76"37"0,38 37 0,-1 39 0,1 0 0,38-37 0,-76-2 0,-38-38 0,-1-75 0,-37 0 0,-37-38 0</inkml:trace>
        <inkml:trace contextRef="#ctx0" brushRef="#br0" timeOffset="1296">-14597 1593 512,'-38'75'0,"0"39"0,0 112 0,38 117 0,76 35 0,38-37 0,113-37 0,39-152 0,37-115 0,-1-74 0,-35-115 0,-78-76 0,-37-37 0,-152 0 0,-76 0 0,-114-1 0,-113 152 0,-38 114 0,0 114 0,1 113 0,35 77 0</inkml:trace>
      </inkml:traceGroup>
      <inkml:traceGroup>
        <inkml:annotationXML>
          <emma:emma xmlns:emma="http://www.w3.org/2003/04/emma" version="1.0">
            <emma:interpretation id="{D4F87D88-F33A-4611-BA49-6011DFB93F36}" emma:medium="tactile" emma:mode="ink">
              <msink:context xmlns:msink="http://schemas.microsoft.com/ink/2010/main" type="line" rotatedBoundingBox="3052,11380 24377,10992 24417,13136 3091,13524"/>
            </emma:interpretation>
          </emma:emma>
        </inkml:annotationXML>
        <inkml:traceGroup>
          <inkml:annotationXML>
            <emma:emma xmlns:emma="http://www.w3.org/2003/04/emma" version="1.0">
              <emma:interpretation id="{9D735977-A81D-431D-BC3E-43043EB024B3}" emma:medium="tactile" emma:mode="ink">
                <msink:context xmlns:msink="http://schemas.microsoft.com/ink/2010/main" type="inkWord" rotatedBoundingBox="3056,11601 8863,11495 8895,13283 3089,13388"/>
              </emma:interpretation>
              <emma:one-of disjunction-type="recognition" id="oneOf6">
                <emma:interpretation id="interp30" emma:lang="en-US" emma:confidence="0">
                  <emma:literal>"LATE</emma:literal>
                </emma:interpretation>
                <emma:interpretation id="interp31" emma:lang="en-US" emma:confidence="0">
                  <emma:literal>it</emma:literal>
                </emma:interpretation>
                <emma:interpretation id="interp32" emma:lang="en-US" emma:confidence="0">
                  <emma:literal>its</emma:literal>
                </emma:interpretation>
                <emma:interpretation id="interp33" emma:lang="en-US" emma:confidence="0">
                  <emma:literal>"LAZE</emma:literal>
                </emma:interpretation>
                <emma:interpretation id="interp34" emma:lang="en-US" emma:confidence="0">
                  <emma:literal>"LACE</emma:literal>
                </emma:interpretation>
              </emma:one-of>
            </emma:emma>
          </inkml:annotationXML>
          <inkml:trace contextRef="#ctx0" brushRef="#br0" timeOffset="16071">-11678 1819 512,'0'0'0,"0"0"0,0-37 0,0 37 0,0 0 0,0 37 0,0-37 0,0 0 0,0 0 0,0 0 0,0 0 0,38 0 0,-38 39 0,0 74 0,0 1 0,0 76 0</inkml:trace>
          <inkml:trace contextRef="#ctx0" brushRef="#br0" timeOffset="18487">-11716 2199 512,'0'0'0,"0"0"0,-38 0 0,38 0 0,0 0 0,0 0 0,0 0 0,0 0 0,0 0 0,0 0 0,0 37 0,0-37 0,0 76 0,0 0 0,0 0 0,0 38 0,38-37 0,-38 36 0,38 0 0,-38-37 0,0-1 0,-38-37 0,38 1 0,0-2 0,0 1 0,38-38 0,-38 0 0,0 0 0,0 0 0,0 0 0,0 0 0,38 0 0,1 0 0,-2 0 0,39 0 0,-1 0 0,1 0 0,38-38 0,-1 38 0,1-37 0,0-2 0,-76 39 0,38 0 0,-38 0 0,-38 39 0,0-39 0,39 0 0</inkml:trace>
          <inkml:trace contextRef="#ctx0" brushRef="#br0" timeOffset="17056">-11640 2275 512,'0'0'0,"0"0"0,0 0 0,0 0 0,0 0 0,39 37 0,-39-37 0,0 0 0,0 0 0,0 0 0,0 0 0,0 0 0,37 39 0</inkml:trace>
          <inkml:trace contextRef="#ctx0" brushRef="#br0" timeOffset="19375">-10313 2995 512,'39'0'0,"74"-38"0,0-1 0,77 2 0,-1-1 0,39 38 0,-39 0 0,-37-38 0,0 1 0,-2-2 0,-35-74 0</inkml:trace>
          <inkml:trace contextRef="#ctx0" brushRef="#br0" timeOffset="19143">-10048 3070 512,'0'0'0,"0"0"0,38 0 0,0-75 0,-38-2 0,38-36 0,38 0 0,-38-39 0,38 0 0,-40 39 0,3-39 0,-39 76 0,38 0 0,-38 38 0,0 38 0,0 38 0,0 76 0,38 0 0,0 38 0,0 0 0,38 0 0,0 36 0,-38-74 0,37-1 0,-38-37 0,-37-38 0,39-38 0,-78-75 0,2 36 0</inkml:trace>
          <inkml:trace contextRef="#ctx0" brushRef="#br0" timeOffset="19759">-8948 2123 512,'38'0'0,"1"0"0,73 0 0,2 0 0,38-38 0,-1 38 0,1-38 0,-38-1 0,37 2 0,-75-1 0,-39 0 0,-37 38 0,-37 0 0,0 76 0,-40 38 0,-36 0 0,37 38 0,38 0 0,0 0 0,38-2 0,0-37 0,0-74 0,38-1 0,0-76 0,38-76 0</inkml:trace>
          <inkml:trace contextRef="#ctx0" brushRef="#br0" timeOffset="20215">-7432 3032 512,'0'0'0,"37"0"0,40-37 0,75 37 0,-1-38 0,1-38 0,-1 0 0,2-37 0,-40 37 0,-37-37 0,-38-2 0</inkml:trace>
          <inkml:trace contextRef="#ctx0" brushRef="#br0" timeOffset="20007">-7129 1971 512,'0'37'0,"-37"40"0,-39 74 0,0 40 0,38 37 0,-1-40 0,39 39 0,39-36 0,-1-78 0,76-37 0,-39-39 0,39-74 0,-38 0 0,0-78 0,0 41 0</inkml:trace>
          <inkml:trace contextRef="#ctx0" brushRef="#br0" timeOffset="20399">-6749 2236 512,'37'0'0,"77"-37"0,38 37 0,-38-39 0,37 39 0,-36 0 0,-2 0 0</inkml:trace>
          <inkml:trace contextRef="#ctx0" brushRef="#br0" timeOffset="15880">-11640 1819 512,'0'0'0</inkml:trace>
        </inkml:traceGroup>
        <inkml:traceGroup>
          <inkml:annotationXML>
            <emma:emma xmlns:emma="http://www.w3.org/2003/04/emma" version="1.0">
              <emma:interpretation id="{0DFECDF1-FEC8-4502-8EF4-DD99F64D0EC5}" emma:medium="tactile" emma:mode="ink">
                <msink:context xmlns:msink="http://schemas.microsoft.com/ink/2010/main" type="inkWord" rotatedBoundingBox="10426,11826 13106,11777 13135,13331 10454,13380"/>
              </emma:interpretation>
              <emma:one-of disjunction-type="recognition" id="oneOf7">
                <emma:interpretation id="interp35" emma:lang="en-US" emma:confidence="1">
                  <emma:literal>70</emma:literal>
                </emma:interpretation>
                <emma:interpretation id="interp36" emma:lang="en-US" emma:confidence="0">
                  <emma:literal>90</emma:literal>
                </emma:interpretation>
                <emma:interpretation id="interp37" emma:lang="en-US" emma:confidence="0">
                  <emma:literal>To</emma:literal>
                </emma:interpretation>
                <emma:interpretation id="interp38" emma:lang="en-US" emma:confidence="0">
                  <emma:literal>10</emma:literal>
                </emma:interpretation>
                <emma:interpretation id="interp39" emma:lang="en-US" emma:confidence="0">
                  <emma:literal>$0</emma:literal>
                </emma:interpretation>
              </emma:one-of>
            </emma:emma>
          </inkml:annotationXML>
          <inkml:trace contextRef="#ctx0" brushRef="#br0" timeOffset="21159">-4399 2008 512,'38'0'0,"0"0"0,38 39 0,1-39 0,35 38 0,2 0 0,0-1 0,36-37 0,3 0 0,-39-37 0,0 37 0,-75-38 0,34 38 0,-73 0 0,-37 38 0,1-1 0,-41 39 0,-37 39 0,0-2 0,38 1 0,0 37 0,-37 1 0,75-1 0,0-37 0,0 1 0,38-78 0,38 0 0,0-74 0,77-77 0</inkml:trace>
          <inkml:trace contextRef="#ctx0" brushRef="#br0" timeOffset="21551">-2579 2503 512,'-38'37'0,"0"1"0,0 76 0,38 37 0,-38 38 0,38 3 0,38-42 0,38-37 0,38-74 0,39-39 0,35-113 0,1-39 0,-37-39 0,-76 2 0,-38 37 0,-38 1 0,-114 76 0,-38 75 0,-37 37 0,-39 78 0,39 73 0,-2 1 0,41 3 0</inkml:trace>
        </inkml:traceGroup>
        <inkml:traceGroup>
          <inkml:annotationXML>
            <emma:emma xmlns:emma="http://www.w3.org/2003/04/emma" version="1.0">
              <emma:interpretation id="{3E200A7F-D67F-4D73-9641-0A09BBAF5D74}" emma:medium="tactile" emma:mode="ink">
                <msink:context xmlns:msink="http://schemas.microsoft.com/ink/2010/main" type="inkWord" rotatedBoundingBox="15136,11740 18991,11670 19019,13234 15165,13305"/>
              </emma:interpretation>
              <emma:one-of disjunction-type="recognition" id="oneOf8">
                <emma:interpretation id="interp40" emma:lang="en-US" emma:confidence="0">
                  <emma:literal>man</emma:literal>
                </emma:interpretation>
                <emma:interpretation id="interp41" emma:lang="en-US" emma:confidence="0">
                  <emma:literal>Man</emma:literal>
                </emma:interpretation>
                <emma:interpretation id="interp42" emma:lang="en-US" emma:confidence="0">
                  <emma:literal>MAR</emma:literal>
                </emma:interpretation>
                <emma:interpretation id="interp43" emma:lang="en-US" emma:confidence="0">
                  <emma:literal>Marr</emma:literal>
                </emma:interpretation>
                <emma:interpretation id="interp44" emma:lang="en-US" emma:confidence="0">
                  <emma:literal>Msn</emma:literal>
                </emma:interpretation>
              </emma:one-of>
            </emma:emma>
          </inkml:annotationXML>
          <inkml:trace contextRef="#ctx0" brushRef="#br0" timeOffset="22287">340 3487 512,'0'0'0,"0"0"0,38-37 0,-38-39 0,38-37 0,38-78 0,0 2 0,-1 0 0,1 0 0,0 74 0,-38 78 0,38 37 0,-76 76 0,0 37 0,36 2 0,-36-2 0,40-76 0,35-37 0,1-37 0,0-76 0,0-2 0,-38 2 0,1 37 0,-2 37 0,-1 39 0,3 76 0,-39 76 0,38 0 0,-38 37 0,0 0 0,0-35 0,38-43 0,0-33 0</inkml:trace>
          <inkml:trace contextRef="#ctx0" brushRef="#br0" timeOffset="23087">1629 2843 512,'38'-38'0,"0"1"0,38-39 0,74 0 0,41-37 0,-2 37 0,1 0 0,0 0 0,-1 37 0,-37 2 0,-39-2 0,0 39 0,-74 0 0,-2 0 0,-37 76 0,0 39 0,0 37 0,-37 0 0,37-39 0,0-38 0,0-75 0,0-38 0,0-75 0,37-39 0,40 0 0,-1-37 0,37 37 0,1 38 0,38 39 0,-38 75 0,-39 37 0,1 1 0,-37 76 0,-39-38 0,-39 0 0,-37 0 0,-37 0 0,37-39 0,-39 2 0,78-2 0,0 2 0,37-2 0,0 1 0,37 39 0,0-3 0</inkml:trace>
          <inkml:trace contextRef="#ctx0" brushRef="#br0" timeOffset="22575">2046 3184 512,'38'-38'0,"-38"-38"0,38-76 0,38 2 0,1-40 0,35 39 0,-36-1 0,0 76 0,-38 37 0,38 115 0,-38 39 0,39 37 0,-41 37 0,1-38 0,2-37 0,-39-1 0,0-113 0,-76 39 0,-37-78 0</inkml:trace>
        </inkml:traceGroup>
        <inkml:traceGroup>
          <inkml:annotationXML>
            <emma:emma xmlns:emma="http://www.w3.org/2003/04/emma" version="1.0">
              <emma:interpretation id="{809CA845-F604-4BD7-A023-7D348D0337C5}" emma:medium="tactile" emma:mode="ink">
                <msink:context xmlns:msink="http://schemas.microsoft.com/ink/2010/main" type="inkWord" rotatedBoundingBox="20142,11069 24377,10992 24408,12679 20172,12756"/>
              </emma:interpretation>
              <emma:one-of disjunction-type="recognition" id="oneOf9">
                <emma:interpretation id="interp45" emma:lang="en-US" emma:confidence="0">
                  <emma:literal>EET</emma:literal>
                </emma:interpretation>
                <emma:interpretation id="interp46" emma:lang="en-US" emma:confidence="0">
                  <emma:literal>went</emma:literal>
                </emma:interpretation>
                <emma:interpretation id="interp47" emma:lang="en-US" emma:confidence="0">
                  <emma:literal>wet</emma:literal>
                </emma:interpretation>
                <emma:interpretation id="interp48" emma:lang="en-US" emma:confidence="0">
                  <emma:literal>FET</emma:literal>
                </emma:interpretation>
                <emma:interpretation id="interp49" emma:lang="en-US" emma:confidence="0">
                  <emma:literal>key</emma:literal>
                </emma:interpretation>
              </emma:one-of>
            </emma:emma>
          </inkml:annotationXML>
          <inkml:trace contextRef="#ctx0" brushRef="#br0" timeOffset="23511">5344 1782 512,'0'37'0,"0"77"0,38 0 0,-76 75 0,38-37 0,0 0 0,0-37 0,0-41 0,76-74 0,1-37 0,36-39 0,0-37 0,39-2 0,0 2 0,-38-2 0,-39 40 0,1 37 0,-114 38 0,0 38 0,-37 0 0,-39 38 0</inkml:trace>
          <inkml:trace contextRef="#ctx0" brushRef="#br0" timeOffset="23695">5723 2655 512,'38'37'0,"0"0"0,76 2 0,0 36 0,0-75 0,37 75 0,-37-75 0,-37 0 0,-4-37 0,-34-39 0,-1 0 0,0 2 0,0-41 0</inkml:trace>
          <inkml:trace contextRef="#ctx0" brushRef="#br0" timeOffset="23951">7126 1819 512,'0'39'0,"-38"36"0,38 39 0,-38 38 0,76 0 0,0 0 0,0 0 0,76-39 0,38-38 0,-1-75 0,-37 0 0,38-38 0,-77-38 0,1-37 0,-76 0 0</inkml:trace>
          <inkml:trace contextRef="#ctx0" brushRef="#br0" timeOffset="24135">6861 2503 512,'0'0'0,"39"0"0,34 0 0,4-76 0,75 37 0,39-74 0,-3-2 0,-36 2 0,-38-1 0,-39-37 0,-38 37 0</inkml:trace>
          <inkml:trace contextRef="#ctx0" brushRef="#br0" timeOffset="24303">7088 1593 512,'0'0'0,"0"0"0,38 37 0,0-74 0,38-2 0,38-37 0,-2 0 0,3-37 0,-1 37 0</inkml:trace>
          <inkml:trace contextRef="#ctx0" brushRef="#br0" timeOffset="24711">8491 1365 512,'0'0'0,"76"0"0,38 0 0,37-39 0,1 39 0,37-76 0,-37 39 0,-38 37 0,-38-38 0,-38 38 0,-38 38 0,-76-1 0,0 39 0,-39 39 0,42 74 0,-4-37 0,39 37 0,-38 39 0,38-76 0,38 0 0,0-77 0</inkml:trace>
        </inkml:traceGroup>
      </inkml:traceGroup>
    </inkml:traceGroup>
    <inkml:traceGroup>
      <inkml:annotationXML>
        <emma:emma xmlns:emma="http://www.w3.org/2003/04/emma" version="1.0">
          <emma:interpretation id="{40623B2B-F73D-4841-91FF-A8440E470C36}" emma:medium="tactile" emma:mode="ink">
            <msink:context xmlns:msink="http://schemas.microsoft.com/ink/2010/main" type="paragraph" rotatedBoundingBox="401,14760 27555,14402 27586,16735 432,170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368E15-B495-4ADC-8FF5-10070DCC2F6E}" emma:medium="tactile" emma:mode="ink">
              <msink:context xmlns:msink="http://schemas.microsoft.com/ink/2010/main" type="inkBullet" rotatedBoundingBox="404,14944 1657,14927 1682,16822 429,16838"/>
            </emma:interpretation>
            <emma:one-of disjunction-type="recognition" id="oneOf10">
              <emma:interpretation id="interp50" emma:lang="en-US" emma:confidence="1">
                <emma:literal>*0</emma:literal>
              </emma:interpretation>
              <emma:interpretation id="interp51" emma:lang="en-US" emma:confidence="0">
                <emma:literal>¥0</emma:literal>
              </emma:interpretation>
              <emma:interpretation id="interp52" emma:lang="en-US" emma:confidence="0">
                <emma:literal>¥10</emma:literal>
              </emma:interpretation>
              <emma:interpretation id="interp53" emma:lang="en-US" emma:confidence="0">
                <emma:literal>*10</emma:literal>
              </emma:interpretation>
              <emma:interpretation id="interp54" emma:lang="en-US" emma:confidence="0">
                <emma:literal>¥40</emma:literal>
              </emma:interpretation>
            </emma:one-of>
          </emma:emma>
        </inkml:annotationXML>
        <inkml:trace contextRef="#ctx0" brushRef="#br0" timeOffset="86251">-13801 5118 512,'-76'37'0,"0"1"0,1 39 0,-39 74 0,0 1 0,37 37 0,40 39 0,1 37 0,72-37 0,40-39 0,0-37 0,38-38 0,37-78 0,1 3 0,-38-78 0,37-35 0,-38-40 0,2-38 0,-39-37 0,-38-40 0,0 3 0,-76-40 0,-38 77 0,-77 75 0,2 38 0,-76 114 0,37 37 0,-37 115 0,39 1 0</inkml:trace>
        <inkml:trace contextRef="#ctx0" brushRef="#br0" timeOffset="85804">-14066 6064 512,'0'0'0,"0"0"0,0 39 0,38 0 0,37-2 0,1-37 0,0 0 0,38 37 0,-1-74 0,1 37 0,-38-37 0</inkml:trace>
        <inkml:trace contextRef="#ctx0" brushRef="#br0" timeOffset="85636">-13953 5876 512,'0'0'0,"0"38"0,0-1 0,0 40 0,39-2 0,35 1 0,-35 38 0,37-39 0,-38 2 0,0-39 0,0-1 0,-38-37 0,37-37 0,-37-1 0,-37-39 0</inkml:trace>
        <inkml:trace contextRef="#ctx0" brushRef="#br0" timeOffset="85387">-13497 5610 512,'0'0'0,"0"0"0,0-37 0,-39 37 0,39 0 0,0 0 0,0 37 0,0 40 0,-38 75 0,1 37 0,-39-1 0,0-36 0,38 0 0,-1-76 0,39-38 0,-37-76 0,37 1 0</inkml:trace>
      </inkml:traceGroup>
      <inkml:traceGroup>
        <inkml:annotationXML>
          <emma:emma xmlns:emma="http://www.w3.org/2003/04/emma" version="1.0">
            <emma:interpretation id="{4F7DDE10-2714-412B-BFC2-88243FF70CBF}" emma:medium="tactile" emma:mode="ink">
              <msink:context xmlns:msink="http://schemas.microsoft.com/ink/2010/main" type="line" rotatedBoundingBox="3064,14725 27555,14402 27586,16735 3095,17058"/>
            </emma:interpretation>
          </emma:emma>
        </inkml:annotationXML>
        <inkml:traceGroup>
          <inkml:annotationXML>
            <emma:emma xmlns:emma="http://www.w3.org/2003/04/emma" version="1.0">
              <emma:interpretation id="{A8077B1D-49B2-4037-AF3C-79FE0D5B4EE3}" emma:medium="tactile" emma:mode="ink">
                <msink:context xmlns:msink="http://schemas.microsoft.com/ink/2010/main" type="inkWord" rotatedBoundingBox="3066,14870 10486,14772 10513,16763 3092,16861"/>
              </emma:interpretation>
              <emma:one-of disjunction-type="recognition" id="oneOf11">
                <emma:interpretation id="interp55" emma:lang="en-US" emma:confidence="0">
                  <emma:literal>went</emma:literal>
                </emma:interpretation>
                <emma:interpretation id="interp56" emma:lang="en-US" emma:confidence="0">
                  <emma:literal>twenty</emma:literal>
                </emma:interpretation>
                <emma:interpretation id="interp57" emma:lang="en-US" emma:confidence="0">
                  <emma:literal>twelve</emma:literal>
                </emma:interpretation>
                <emma:interpretation id="interp58" emma:lang="en-US" emma:confidence="0">
                  <emma:literal>wrong</emma:literal>
                </emma:interpretation>
                <emma:interpretation id="interp59" emma:lang="en-US" emma:confidence="0">
                  <emma:literal>Wang</emma:literal>
                </emma:interpretation>
              </emma:one-of>
            </emma:emma>
          </inkml:annotationXML>
          <inkml:trace contextRef="#ctx0" brushRef="#br0" timeOffset="89924">-11716 5155 512,'0'0'0,"0"0"0,0 0 0,0 0 0,0 0 0,0 0 0,0 38 0,0-38 0,0 0 0,0 40 0,38-40 0</inkml:trace>
          <inkml:trace contextRef="#ctx0" brushRef="#br0" timeOffset="91139">-11754 5118 512,'0'0'0,"0"0"0,0 37 0,0 41 0,0 34 0,38 39 0,0 40 0,0 36 0,1 1 0,-39-39 0,37-75 0,0-76 0,2-76 0,-1-39 0,-1-75 0,39-36 0,0-1 0,-38 37 0,38 0 0,-39 75 0,2 77 0,-1 38 0,-38 76 0,37 38 0,1 0 0,0-38 0,38-78 0,-38-36 0,38-74 0,-37-40 0,-2-38 0,-1 1 0,3-1 0,-1 37 0,0 2 0</inkml:trace>
          <inkml:trace contextRef="#ctx0" brushRef="#br0" timeOffset="90748">-11754 5233 512,'0'0'0,"0"0"0,0 0 0,0 0 0,38-40 0,-38 40 0,0 0 0,38 0 0,-38 0 0,0 0 0,-38 0 0,38 0 0,0 0 0,0-38 0,0 38 0</inkml:trace>
          <inkml:trace contextRef="#ctx0" brushRef="#br0" timeOffset="93604">-10313 5990 512,'0'0'0,"-38"0"0,38 38 0,0-38 0,0 36 0,38 42 0,1-41 0,74 0 0,0-74 0,39-39 0,0-37 0,-39-38 0,1-1 0,-38 0 0,0 38 0,-114 38 0,-38 37 0,-38 39 0,-37 77 0,-1 113 0,0-1 0,39 39 0,37-2 0</inkml:trace>
          <inkml:trace contextRef="#ctx0" brushRef="#br0" timeOffset="91571">-10351 6028 512,'38'-77'0,"1"-73"0,37-3 0,36 1 0,40 39 0,-76 36 0,38 41 0,-39 36 0,1 0 0</inkml:trace>
          <inkml:trace contextRef="#ctx0" brushRef="#br0" timeOffset="91731">-9972 6445 512,'38'75'0,"38"77"0,74 0 0,3-38 0,-1-39 0,-1-114 0,-37-35 0</inkml:trace>
          <inkml:trace contextRef="#ctx0" brushRef="#br0" timeOffset="92059">-8076 6405 512,'75'-37'0,"-37"0"0,39-39 0,-3-37 0,3-39 0,-39-37 0,0-2 0,-76 2 0,0 1 0,-39 36 0,-36 75 0,-38 77 0,-1 151 0,-38 39 0,39 75 0,37 39 0,76-76 0,38-39 0,114-115 0</inkml:trace>
          <inkml:trace contextRef="#ctx0" brushRef="#br0" timeOffset="92292">-7280 6331 512,'0'37'0,"0"-37"0,-38 37 0</inkml:trace>
          <inkml:trace contextRef="#ctx0" brushRef="#br0" timeOffset="92555">-7318 6142 512,'38'-78'0,"0"-72"0,0-40 0,0 1 0,37 37 0,-37 39 0,0 76 0,1 110 0,-2 79 0,39 77 0,-38-40 0,38-1 0,37-36 0,-36-75 0,36-77 0,-37-77 0,-38-75 0,37-36 0,-37-1 0,-38-40 0,0 77 0,0 1 0,0 38 0</inkml:trace>
          <inkml:trace contextRef="#ctx0" brushRef="#br0" timeOffset="92963">-5005 5042 512,'-38'76'0,"-75"-1"0,-2 77 0,-74 76 0,37 38 0,76-2 0,38 1 0,38-74 0,76-78 0,38-74 0,-1-39 0,-37-77 0,0 2 0,-38-1 0,-38-2 0,-38 4 0,-38 36 0,38 0 0,0 38 0,76 0 0,38-39 0,38 39 0,76-37 0,37 0 0,-39-41 0,-35 42 0,-39 36 0</inkml:trace>
        </inkml:traceGroup>
        <inkml:traceGroup>
          <inkml:annotationXML>
            <emma:emma xmlns:emma="http://www.w3.org/2003/04/emma" version="1.0">
              <emma:interpretation id="{6F8BC4CB-DDC5-4BD3-AFCD-3F76BFE0B3C2}" emma:medium="tactile" emma:mode="ink">
                <msink:context xmlns:msink="http://schemas.microsoft.com/ink/2010/main" type="inkWord" rotatedBoundingBox="20903,14490 27555,14402 27581,16338 20928,16425"/>
              </emma:interpretation>
              <emma:one-of disjunction-type="recognition" id="oneOf12">
                <emma:interpretation id="interp60" emma:lang="en-US" emma:confidence="0">
                  <emma:literal>Phonation</emma:literal>
                </emma:interpretation>
                <emma:interpretation id="interp61" emma:lang="en-US" emma:confidence="0">
                  <emma:literal>Prioritization</emma:literal>
                </emma:interpretation>
                <emma:interpretation id="interp62" emma:lang="en-US" emma:confidence="0">
                  <emma:literal>PRORATION</emma:literal>
                </emma:interpretation>
                <emma:interpretation id="interp63" emma:lang="en-US" emma:confidence="0">
                  <emma:literal>Prolongation</emma:literal>
                </emma:interpretation>
                <emma:interpretation id="interp64" emma:lang="en-US" emma:confidence="0">
                  <emma:literal>PrioR1712A710N</emma:literal>
                </emma:interpretation>
              </emma:one-of>
            </emma:emma>
          </inkml:annotationXML>
          <inkml:trace contextRef="#ctx0" brushRef="#br0" timeOffset="96411">6178 5233 512,'0'73'0,"0"79"0,0 38 0,-37 38 0,37-1 0,-38-37 0,38-78 0,0-34 0,0-78 0</inkml:trace>
          <inkml:trace contextRef="#ctx0" brushRef="#br0" timeOffset="96739">6973 4966 512,'77'0'0,"37"-37"0,0 37 0,1 0 0,-42 37 0,-34 78 0,-39-3 0,-112 78 0,-3 0 0,-37 38 0,38-1 0,2-76 0,73 38 0,39-74 0,39-39 0,-2-39 0,38-37 0,39-37 0,-76-39 0,76-39 0,-38 40 0</inkml:trace>
          <inkml:trace contextRef="#ctx0" brushRef="#br0" timeOffset="97275">7886 5876 512,'0'0'0,"36"-37"0,1-1 0,40-39 0,37 1 0,-38-37 0,1-1 0</inkml:trace>
          <inkml:trace contextRef="#ctx0" brushRef="#br0" timeOffset="97131">7959 6331 512,'0'0'0,"0"-76"0,39-37 0,-1-39 0,0-76 0,38 1 0,-38-2 0,0-35 0,-38 113 0,38 37 0,-38 75 0,39 78 0,-39 113 0,73 74 0,-34 2 0,37-1 0,-38 2 0,38-40 0,-76-75 0,38-40 0,-76-35 0</inkml:trace>
          <inkml:trace contextRef="#ctx0" brushRef="#br0" timeOffset="97563">8908 5004 512,'38'0'0,"0"-38"0,0-37 0,38 36 0,-1-36 0,1 36 0,-39 39 0,2 0 0,-2 76 0,-37 76 0,0 0 0,-37 36 0,-39-36 0,40 38 0,-41-76 0,77 0 0,-38-39 0,38-36 0,38-39 0</inkml:trace>
          <inkml:trace contextRef="#ctx0" brushRef="#br0" timeOffset="97763">10159 5345 512,'0'76'0,"0"76"0,-38-38 0,38 38 0,-38-77 0,38 1 0,38-115 0</inkml:trace>
          <inkml:trace contextRef="#ctx0" brushRef="#br0" timeOffset="98011">10615 5762 512,'37'39'0,"0"36"0,40 39 0,36-76 0,1-38 0,1 0 0,-2-114 0,-38 39 0,-37-77 0,-38 0 0,-38 38 0,-113 38 0,-39 37 0,1 78 0,38 74 0,36 2 0,77-1 0</inkml:trace>
          <inkml:trace contextRef="#ctx0" brushRef="#br0" timeOffset="98467">11714 5270 512,'0'75'0,"-40"38"0,40 39 0,-36 39 0,-1-78 0,37 1 0,0-114 0,0-38 0,0-38 0,37-76 0,-1-37 0,4 37 0,-3 1 0,1 74 0,-38 77 0,38 77 0,0 74 0,38 1 0,1-38 0,36 0 0,0-76 0,1-76 0,0-1 0,-38-113 0,37 0 0,-37-73 0,-76-4 0,-38 2 0,-38 36 0</inkml:trace>
          <inkml:trace contextRef="#ctx0" brushRef="#br0" timeOffset="94339">-2314 5233 512,'37'37'0,"-37"114"0,39 76 0,-39 39 0,38-1 0,-38-39 0,0-72 0,0-117 0,0-74 0,0-77 0,0-76 0,-38-37 0,76-39 0,-38 0 0,76 76 0,38 39 0,-1 38 0,0 75 0,2 0 0,-2 38 0,-37 38 0,-37 39 0,-39-3 0,-77 41 0,2-40 0,-77 38 0,39-36 0,36-2 0,39 2 0,38 37 0,38-76 0</inkml:trace>
          <inkml:trace contextRef="#ctx0" brushRef="#br0" timeOffset="94787">-987 6786 512,'0'0'0,"0"38"0,0-38 0,0-76 0,0-38 0,0-75 0,39-40 0,35 3 0,41-40 0,-2 115 0,2 36 0,-2 78 0,-37 74 0,-1 40 0,-75-2 0,-37 39 0,-40-37 0,3 36 0,-79-37 0,40-38 0,37 37 0,-1 1 0,77 38 0,39 38 0,-1-1 0,75 39 0,1-76 0,1-1 0,-41-74 0,40-2 0,-76-74 0,0-41 0,0-35 0</inkml:trace>
          <inkml:trace contextRef="#ctx0" brushRef="#br0" timeOffset="94956">340 5762 512,'0'39'0,"38"-1"0,-38 74 0,0 1 0,0 39 0,-38-37 0,38 37 0,0-76 0,0-1 0</inkml:trace>
          <inkml:trace contextRef="#ctx0" brushRef="#br0" timeOffset="95244">1212 6216 512,'38'77'0,"0"35"0,0 42 0,38-41 0,37-37 0,1-76 0,0-37 0,-38-78 0,36 2 0,-112-77 0,0 39 0,-112-1 0,-2 38 0,-76 77 0,1 74 0,37 115 0,38-1 0,76 38 0,38-37 0</inkml:trace>
          <inkml:trace contextRef="#ctx0" brushRef="#br0" timeOffset="95731">2691 6938 512,'0'-77'0,"-38"2"0,38-77 0,-38-37 0,0-77 0,38 1 0,38 38 0,0 36 0,77 78 0,-3 36 0,2 77 0,-38 77 0,-1-2 0,-75 77 0,0-38 0,0 1 0,-75-40 0,-39 1 0,-1-38 0,-35-38 0,74 0 0,0 0 0,38 0 0,76 0 0,0 36 0,38 42 0,39 35 0,-3-37 0,2 38 0,0-39 0,-1 1 0,-37-38 0,-39-38 0,40 0 0,-39-75 0</inkml:trace>
          <inkml:trace contextRef="#ctx0" brushRef="#br0" timeOffset="95915">3980 5496 512,'-38'77'0,"38"37"0,0 113 0,-38-38 0,38 39 0,-38-76 0,38-39 0,0-37 0,38-76 0</inkml:trace>
          <inkml:trace contextRef="#ctx0" brushRef="#br0" timeOffset="96203">4472 5383 512,'38'-38'0,"76"38"0,0-39 0,0 3 0,37-41 0,-37 39 0,-38 1 0,0 0 0,-76 37 0,0 74 0,-38 41 0,38 73 0,-38 41 0,-1-2 0,39 1 0,39-77 0,-39 1 0,76-114 0,-39-1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2:58.9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0 226 512,'0'-37'0,"0"-39"0,0-37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2:59.2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0 512,'0'38'0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3:26.7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2E5C40-494E-4BD9-BAF2-CDA5D8D2B788}" emma:medium="tactile" emma:mode="ink">
          <msink:context xmlns:msink="http://schemas.microsoft.com/ink/2010/main" type="writingRegion" rotatedBoundingBox="5145,8356 17536,1829 19028,4662 6637,11188"/>
        </emma:interpretation>
      </emma:emma>
    </inkml:annotationXML>
    <inkml:traceGroup>
      <inkml:annotationXML>
        <emma:emma xmlns:emma="http://www.w3.org/2003/04/emma" version="1.0">
          <emma:interpretation id="{DB2DBC40-C353-48E1-94F8-5F871EA58B9C}" emma:medium="tactile" emma:mode="ink">
            <msink:context xmlns:msink="http://schemas.microsoft.com/ink/2010/main" type="paragraph" rotatedBoundingBox="5145,8356 17536,1829 19028,4662 6637,11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F66F4F-F2A1-40B3-BA07-FF05E9AD349C}" emma:medium="tactile" emma:mode="ink">
              <msink:context xmlns:msink="http://schemas.microsoft.com/ink/2010/main" type="line" rotatedBoundingBox="5145,8356 17536,1829 19028,4662 6637,11188"/>
            </emma:interpretation>
          </emma:emma>
        </inkml:annotationXML>
        <inkml:traceGroup>
          <inkml:annotationXML>
            <emma:emma xmlns:emma="http://www.w3.org/2003/04/emma" version="1.0">
              <emma:interpretation id="{E50E921E-0DB6-44DE-BEC2-0F9AB1CCC611}" emma:medium="tactile" emma:mode="ink">
                <msink:context xmlns:msink="http://schemas.microsoft.com/ink/2010/main" type="inkWord" rotatedBoundingBox="5586,9193 8273,7778 9010,9175 6322,10591"/>
              </emma:interpretation>
              <emma:one-of disjunction-type="recognition" id="oneOf0">
                <emma:interpretation id="interp0" emma:lang="en-US" emma:confidence="0">
                  <emma:literal>an</emma:literal>
                </emma:interpretation>
                <emma:interpretation id="interp1" emma:lang="en-US" emma:confidence="0">
                  <emma:literal>no.</emma:literal>
                </emma:interpretation>
                <emma:interpretation id="interp2" emma:lang="en-US" emma:confidence="0">
                  <emma:literal>hr</emma:literal>
                </emma:interpretation>
                <emma:interpretation id="interp3" emma:lang="en-US" emma:confidence="0">
                  <emma:literal>n.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1670 2426 512,'0'0'0,"38"0"0,-38-39 0,39-36 0,73-39 0,-36-38 0,38-36 0,0-3 0,-1 40 0,1 37 0,-76 37 0,38 40 0,-38 74 0,0 40 0,-1 37 0,-37-39 0,38 40 0,-38-3 0,0 1 0,-38-36 0,1 36 0</inkml:trace>
          <inkml:trace contextRef="#ctx0" brushRef="#br0" timeOffset="864">3906 1591 512,'0'38'0,"0"76"0,-37 37 0,37 1 0,0 0 0,0-76 0,37-38 0,1-38 0,0-77 0,76-75 0,-1 39 0,2-39 0,-2 77 0,2-1 0,-41 76 0,-35 0 0,-1 0 0,-38 39 0,0-2 0</inkml:trace>
        </inkml:traceGroup>
        <inkml:traceGroup>
          <inkml:annotationXML>
            <emma:emma xmlns:emma="http://www.w3.org/2003/04/emma" version="1.0">
              <emma:interpretation id="{853E46F7-939D-4CED-AF8E-0591CF599699}" emma:medium="tactile" emma:mode="ink">
                <msink:context xmlns:msink="http://schemas.microsoft.com/ink/2010/main" type="inkWord" rotatedBoundingBox="13937,3725 17536,1829 19028,4662 15429,6558"/>
              </emma:interpretation>
              <emma:one-of disjunction-type="recognition" id="oneOf1">
                <emma:interpretation id="interp5" emma:lang="en-US" emma:confidence="0">
                  <emma:literal>ixia</emma:literal>
                </emma:interpretation>
                <emma:interpretation id="interp6" emma:lang="en-US" emma:confidence="0">
                  <emma:literal>ixias</emma:literal>
                </emma:interpretation>
                <emma:interpretation id="interp7" emma:lang="en-US" emma:confidence="0">
                  <emma:literal>ixia.</emma:literal>
                </emma:interpretation>
                <emma:interpretation id="interp8" emma:lang="en-US" emma:confidence="0">
                  <emma:literal>iliac</emma:literal>
                </emma:interpretation>
                <emma:interpretation id="interp9" emma:lang="en-US" emma:confidence="0">
                  <emma:literal>ixias.</emma:literal>
                </emma:interpretation>
              </emma:one-of>
            </emma:emma>
          </inkml:annotationXML>
          <inkml:trace contextRef="#ctx0" brushRef="#br0" timeOffset="-29422">10996-2692 512,'0'75'0,"0"0"0,38 115 0,1 76 0,-2-1 0,-1 37 0,4 2 0,-40-113 0,37-2 0,-37-113 0,0-76 0</inkml:trace>
          <inkml:trace contextRef="#ctx0" brushRef="#br0" timeOffset="-28950">9897-3679 512,'37'0'0,"1"38"0,38-38 0,39 39 0,36-1 0,0-76 0,-36-1 0,-2 1 0,-38 1 0,-37-1 0,-38 38 0,-38-39 0,1 78 0,-40-1 0,40 76 0,0 76 0,-2-2 0,1 1 0,76 2 0,-38-78 0,39-74 0</inkml:trace>
          <inkml:trace contextRef="#ctx0" brushRef="#br0" timeOffset="-28622">11261-3982 512,'0'0'0,"0"0"0,0 75 0,0 39 0,0 38 0,0 37 0,38-37 0,-38 0 0,38-114 0,-38-38 0,76-77 0</inkml:trace>
          <inkml:trace contextRef="#ctx0" brushRef="#br0" timeOffset="-28462">11640-4019 512,'0'37'0,"0"77"0,-37 75 0,37-37 0,0 36 0,0-73 0,0-39 0,0-38 0,0-76 0</inkml:trace>
          <inkml:trace contextRef="#ctx0" brushRef="#br0" timeOffset="-28190">11261-3452 512,'0'0'0,"0"-37"0,38 37 0,0-38 0,38 38 0,1-37 0,36-1 0,0 38 0,-37 38 0,38-1 0,-76 38 0,38 38 0,-40 2 0,3-39 0,37 0 0,-38-39 0,0-37 0,0 37 0,0-74 0,-38 0 0,-38-39 0</inkml:trace>
          <inkml:trace contextRef="#ctx0" brushRef="#br0" timeOffset="-27910">12247-3641 512,'0'0'0,"0"-38"0,0 38 0,0 0 0,38 0 0,0 0 0,38 0 0,37 38 0,-37 1 0,38 36 0,-38 0 0</inkml:trace>
          <inkml:trace contextRef="#ctx0" brushRef="#br0" timeOffset="-27702">13271-3489 512,'0'0'0,"38"-38"0,39 38 0</inkml:trace>
          <inkml:trace contextRef="#ctx0" brushRef="#br0" timeOffset="-27606">14143-3261 512</inkml:trace>
          <inkml:trace contextRef="#ctx0" brushRef="#br0" timeOffset="-27150">11983-3376 512,'0'0'0,"37"0"0,-1-36 0,3 36 0,75 0 0,0-40 0,-38 40 0,37-37 0,-37 37 0,-38-38 0,-38 38 0</inkml:trace>
          <inkml:trace contextRef="#ctx0" brushRef="#br0" timeOffset="-26902">12020-3602 512,'0'0'0,"0"0"0,0 0 0,0 0 0,36-39 0</inkml:trace>
          <inkml:trace contextRef="#ctx0" brushRef="#br0" timeOffset="-26102">13119-2998 512,'0'0'0,"0"0"0,0-37 0</inkml:trace>
          <inkml:trace contextRef="#ctx0" brushRef="#br0" timeOffset="-25798">13386-3716 512,'0'37'0,"36"1"0,-36 39 0,37-2 0,2 2 0,-39-41 0,0 40 0,38-37 0,-38-39 0,0 0 0,38 0 0</inkml:trace>
          <inkml:trace contextRef="#ctx0" brushRef="#br0" timeOffset="-25099">13081-3679 512,'-38'0'0,"0"38"0,-38 1 0</inkml:trace>
          <inkml:trace contextRef="#ctx0" brushRef="#br0" timeOffset="-24710">13157-3452 512,'0'0'0,"-38"0"0,38 40 0,0-40 0,0 36 0,0 40 0,0-37 0,0-2 0,-38 0 0,38 2 0,0-1 0,0-38 0,0 38 0,0-38 0,0 0 0,0 0 0,0 0 0,0 0 0,0 0 0</inkml:trace>
          <inkml:trace contextRef="#ctx0" brushRef="#br0" timeOffset="-22743">13952-3412 512,'0'0'0,"0"0"0,-37 36 0,37-36 0,-39 0 0,2 37 0,1 2 0,-4 0 0,3-2 0,37 0 0,-38-37 0,0 0 0,38 0 0,0 0 0,0 0 0</inkml:trace>
          <inkml:trace contextRef="#ctx0" brushRef="#br0" timeOffset="-22207">13650-3187 512,'0'39'0,"0"-39"0,38-39 0,-38 39 0,38-74 0,39-4 0,-4 5 0,-34-4 0,-2 39 0,2-37 0,-39 36 0,0 1 0,0 38 0,0-37 0,38-40 0,0 40 0,-38-1 0,38 38 0,-38-39 0,0 39 0,0-38 0,38 38 0,-38 0 0,-38 0 0,38 0 0,0 0 0,0 38 0,0-38 0,0 0 0,0 0 0,0-38 0,0 38 0,0 0 0,0 38 0,0 1 0,38-1 0,-38 38 0,0 37 0,38 1 0,-38 1 0,0-3 0,0 1 0,0 2 0,0-41 0,0 4 0,0-2 0,0-76 0,0 0 0,0-76 0,-38-39 0</inkml:trace>
          <inkml:trace contextRef="#ctx0" brushRef="#br0" timeOffset="-21590">13233-3527 512,'0'0'0,"0"0"0,38 0 0,-38 0 0,38 0 0,-38 0 0,0-37 0,0-1 0,0-1 0,0 1 0,-38 38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2:47.3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8D170F-AE95-4912-9B3C-D92C1DE718A4}" emma:medium="tactile" emma:mode="ink">
          <msink:context xmlns:msink="http://schemas.microsoft.com/ink/2010/main" type="writingRegion" rotatedBoundingBox="2806,4679 21696,4887 21596,13980 2706,13772"/>
        </emma:interpretation>
      </emma:emma>
    </inkml:annotationXML>
    <inkml:traceGroup>
      <inkml:annotationXML>
        <emma:emma xmlns:emma="http://www.w3.org/2003/04/emma" version="1.0">
          <emma:interpretation id="{C6227A9F-B771-4B2D-83B2-318E7340FE22}" emma:medium="tactile" emma:mode="ink">
            <msink:context xmlns:msink="http://schemas.microsoft.com/ink/2010/main" type="paragraph" rotatedBoundingBox="2850,4541 21745,4963 21632,10029 2737,9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CCAAF4-E625-43D2-A9C2-F7863F043ECA}" emma:medium="tactile" emma:mode="ink">
              <msink:context xmlns:msink="http://schemas.microsoft.com/ink/2010/main" type="line" rotatedBoundingBox="4182,7102 20661,6293 20760,8322 4282,9131"/>
            </emma:interpretation>
          </emma:emma>
        </inkml:annotationXML>
        <inkml:traceGroup>
          <inkml:annotationXML>
            <emma:emma xmlns:emma="http://www.w3.org/2003/04/emma" version="1.0">
              <emma:interpretation id="{852CEABC-EF1E-416A-B51C-2F7201F05163}" emma:medium="tactile" emma:mode="ink">
                <msink:context xmlns:msink="http://schemas.microsoft.com/ink/2010/main" type="inkWord" rotatedBoundingBox="4188,7220 7157,7074 7232,8601 4263,8747"/>
              </emma:interpretation>
              <emma:one-of disjunction-type="recognition" id="oneOf0">
                <emma:interpretation id="interp0" emma:lang="en-US" emma:confidence="1">
                  <emma:literal>Try</emma:literal>
                </emma:interpretation>
                <emma:interpretation id="interp1" emma:lang="en-US" emma:confidence="0">
                  <emma:literal>TRY</emma:literal>
                </emma:interpretation>
                <emma:interpretation id="interp2" emma:lang="en-US" emma:confidence="0">
                  <emma:literal>try</emma:literal>
                </emma:interpretation>
                <emma:interpretation id="interp3" emma:lang="en-US" emma:confidence="0">
                  <emma:literal>TRy</emma:literal>
                </emma:interpretation>
                <emma:interpretation id="interp4" emma:lang="en-US" emma:confidence="0">
                  <emma:literal>TRH</emma:literal>
                </emma:interpretation>
              </emma:one-of>
            </emma:emma>
          </inkml:annotationXML>
          <inkml:trace contextRef="#ctx0" brushRef="#br0">-493-3148 512,'-38'0'0,"38"0"0,0 0 0,-39 0 0,39-37 0,0 37 0,0 0 0,0 0 0,0 0 0,0 0 0,0 0 0,77 0 0,37 0 0,39-38 0,-4 1 0,4-2 0,-1 2 0,-40 0 0,-35-2 0,-1 39 0,-38 0 0,0 0 0,-76 0 0</inkml:trace>
          <inkml:trace contextRef="#ctx0" brushRef="#br0" timeOffset="416">114-3223 512,'0'0'0,"0"0"0,0 0 0,0-37 0,0 37 0,0 0 0,0 0 0,0 37 0,0 1 0,38 37 0,0 77 0,-38 1 0,0-2 0,38 1 0,1-40 0,-2-35 0,-37-77 0</inkml:trace>
          <inkml:trace contextRef="#ctx0" brushRef="#br0" timeOffset="928">833-3185 512,'0'37'0,"0"1"0,0 76 0,39 0 0,-39 38 0,0-37 0,0-42 0,0-33 0,0-80 0,0-33 0,0-42 0,38-37 0,-38 1 0,38-39 0,38 77 0,38-39 0,-39 76 0,39 38 0,-76 38 0,38 0 0,-76 38 0,0 38 0,-38-39 0,-38 41 0,-1-41 0,-35 0 0,36-37 0,38 39 0,38-2 0,76 38 0,1 2 0,35 36 0,40-37 0,-76 1 0,37-2 0,-37-75 0,-39 0 0,-37 0 0,0-75 0</inkml:trace>
          <inkml:trace contextRef="#ctx0" brushRef="#br0" timeOffset="1232">1858-3336 512,'38'37'0,"-38"39"0,76 37 0,-38-74 0,37-1 0,2-38 0,-3-38 0,3-76 0,-39 39 0,0-1 0,-38 39 0,0 37 0,0 74 0,0 40 0,0 38 0,0-1 0,38 1 0,-38 0 0,-38-1 0,38 1 0,0-77 0,-38 2 0,76-77 0</inkml:trace>
        </inkml:traceGroup>
        <inkml:traceGroup>
          <inkml:annotationXML>
            <emma:emma xmlns:emma="http://www.w3.org/2003/04/emma" version="1.0">
              <emma:interpretation id="{012A1AA2-DD58-40DB-93FD-D70E3C52530D}" emma:medium="tactile" emma:mode="ink">
                <msink:context xmlns:msink="http://schemas.microsoft.com/ink/2010/main" type="inkWord" rotatedBoundingBox="9270,7215 9650,7196 9691,8029 9310,8047"/>
              </emma:interpretation>
              <emma:one-of disjunction-type="recognition" id="oneOf1">
                <emma:interpretation id="interp5" emma:lang="en-US" emma:confidence="1">
                  <emma:literal>9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0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1784">4625-2958 512,'0'76'0,"0"1"0,38-2 0,0-37 0,38-38 0,-38-75 0,0-40 0,1-36 0,-39-1 0,-39-36 0,1 73 0,-38 78 0,0 111 0,1 41 0,-1 73 0</inkml:trace>
        </inkml:traceGroup>
        <inkml:traceGroup>
          <inkml:annotationXML>
            <emma:emma xmlns:emma="http://www.w3.org/2003/04/emma" version="1.0">
              <emma:interpretation id="{949D7218-BD1C-41FA-8A07-241BE1084AD5}" emma:medium="tactile" emma:mode="ink">
                <msink:context xmlns:msink="http://schemas.microsoft.com/ink/2010/main" type="inkWord" rotatedBoundingBox="11362,7009 14442,6858 14529,8628 11449,8779"/>
              </emma:interpretation>
              <emma:one-of disjunction-type="recognition" id="oneOf2">
                <emma:interpretation id="interp10" emma:lang="en-US" emma:confidence="0">
                  <emma:literal>GET</emma:literal>
                </emma:interpretation>
                <emma:interpretation id="interp11" emma:lang="en-US" emma:confidence="0">
                  <emma:literal>GEE</emma:literal>
                </emma:interpretation>
                <emma:interpretation id="interp12" emma:lang="en-US" emma:confidence="0">
                  <emma:literal>GEES</emma:literal>
                </emma:interpretation>
                <emma:interpretation id="interp13" emma:lang="en-US" emma:confidence="0">
                  <emma:literal>GEEK</emma:literal>
                </emma:interpretation>
                <emma:interpretation id="interp14" emma:lang="en-US" emma:confidence="0">
                  <emma:literal>(Gift</emma:literal>
                </emma:interpretation>
              </emma:one-of>
            </emma:emma>
          </inkml:annotationXML>
          <inkml:trace contextRef="#ctx0" brushRef="#br0" timeOffset="2008">6938-3336 512,'-38'76'0,"-38"74"0,1 41 0,37-2 0,38-37 0</inkml:trace>
          <inkml:trace contextRef="#ctx0" brushRef="#br0" timeOffset="3136">7090-3373 512,'0'0'0,"0"0"0,-38 0 0,0 0 0,-38 0 0,-1 0 0,4 74 0,-4 77 0,1 39 0,76 38 0,38 0 0,38-39 0,36-37 0,3-77 0,-1-36 0,1-115 0,-3-1 0,-36-36 0,-76-1 0,-38 39 0,0-1 0,-74 39 0,-3 74 0,1 39 0,38-37 0</inkml:trace>
          <inkml:trace contextRef="#ctx0" brushRef="#br0" timeOffset="3240">7090-2427 512,'38'-36'0,"0"-3"0,37-37 0,1 39 0,-38-40 0,0 39 0,0 38 0</inkml:trace>
          <inkml:trace contextRef="#ctx0" brushRef="#br0" timeOffset="3504">7924-3640 512,'0'0'0,"0"38"0,38 0 0</inkml:trace>
          <inkml:trace contextRef="#ctx0" brushRef="#br0" timeOffset="2456">7962-2502 512,'0'0'0,"0"0"0,38-40 0,0 4 0,-1-1 0,39-2 0,0 1 0,0-37 0,0-2 0</inkml:trace>
          <inkml:trace contextRef="#ctx0" brushRef="#br0" timeOffset="3816">8341-2767 512,'0'0'0,"0"-38"0,0 38 0,0 0 0,38 0 0,0-39 0,37 39 0,1 0 0,37-75 0,-36 36 0,-1-36 0</inkml:trace>
          <inkml:trace contextRef="#ctx0" brushRef="#br0" timeOffset="4776">7962-3640 512,'0'0'0,"0"0"0,0 38 0,0 0 0,38 1 0,0 74 0,-1 0 0,1 38 0,39 39 0,-40 1 0,-37-39 0,37 0 0,-37-2 0,39-37 0,37-36 0,0-40 0,-1 2 0,76-39 0,-36-76 0,-2 38 0,1-76 0,0 39 0,-38-2 0,-38 2 0,-38 35 0</inkml:trace>
          <inkml:trace contextRef="#ctx0" brushRef="#br0" timeOffset="5080">8038-3602 512,'0'0'0,"0"0"0,0 0 0,37 0 0,-37 0 0,76 0 0,0-38 0,38 38 0,0-37 0,38 0 0,-39-3 0</inkml:trace>
          <inkml:trace contextRef="#ctx0" brushRef="#br0" timeOffset="5456">8985-3754 512,'0'0'0,"38"0"0,39 0 0,-3 0 0,41 0 0,-2-38 0,2 38 0,-39-37 0,-39-2 0,0 39 0,-37 0 0,0 0 0,-37 76 0,0 39 0,-2 37 0,2 0 0,-2 36 0,39 39 0,0-74 0,0-2 0,39-75 0</inkml:trace>
        </inkml:traceGroup>
        <inkml:traceGroup>
          <inkml:annotationXML>
            <emma:emma xmlns:emma="http://www.w3.org/2003/04/emma" version="1.0">
              <emma:interpretation id="{B626BC78-5854-4CC7-B286-8E81F804B975}" emma:medium="tactile" emma:mode="ink">
                <msink:context xmlns:msink="http://schemas.microsoft.com/ink/2010/main" type="inkWord" rotatedBoundingBox="16034,6520 20661,6293 20726,7628 16100,7855"/>
              </emma:interpretation>
              <emma:one-of disjunction-type="recognition" id="oneOf3">
                <emma:interpretation id="interp15" emma:lang="en-US" emma:confidence="0">
                  <emma:literal>cont</emma:literal>
                </emma:interpretation>
                <emma:interpretation id="interp16" emma:lang="en-US" emma:confidence="0">
                  <emma:literal>ions</emma:literal>
                </emma:interpretation>
                <emma:interpretation id="interp17" emma:lang="en-US" emma:confidence="0">
                  <emma:literal>Riot</emma:literal>
                </emma:interpretation>
                <emma:interpretation id="interp18" emma:lang="en-US" emma:confidence="0">
                  <emma:literal>Riots</emma:literal>
                </emma:interpretation>
                <emma:interpretation id="interp19" emma:lang="en-US" emma:confidence="0">
                  <emma:literal>Rants</emma:literal>
                </emma:interpretation>
              </emma:one-of>
            </emma:emma>
          </inkml:annotationXML>
          <inkml:trace contextRef="#ctx0" brushRef="#br0" timeOffset="6232">11525-2882 512,'0'0'0,"0"-37"0,-39 37 0,39 0 0,-36-39 0,-1-36 0,-2-40 0,39-36 0,0-1 0,39 1 0,-2-1 0,76 38 0,-37 1 0,38 74 0,-38 2 0,1 74 0,-41-37 0,-36 39 0,0 37 0,-75-39 0,-1-37 0,0 76 0,-38-38 0,-1 2 0,42 34 0,-4 2 0,39 0 0,38 0 0,38 0 0,39 0 0,35-39 0,-36 1 0,0-1 0,0-37 0,0 0 0,-38 38 0,-38-38 0,39 39 0,-39-39 0,36-39 0,1 1 0,2 1 0,37-77 0</inkml:trace>
          <inkml:trace contextRef="#ctx0" brushRef="#br0" timeOffset="6456">12435-3905 512,'0'37'0,"0"-37"0,0 76 0,-39 2 0,39 72 0,0 2 0,39-39 0,-1 38 0,0-36 0,0-78 0,38 1 0,0-76 0,-1-76 0</inkml:trace>
          <inkml:trace contextRef="#ctx0" brushRef="#br0" timeOffset="6888">13233-3905 512,'0'37'0,"-40"2"0,-35 76 0,37 35 0,38-37 0,38 39 0,0-76 0,-1-38 0,39-38 0,0 0 0,-39-75 0,-37-1 0,0-39 0,-37 41 0,-39-3 0,0 39 0,1 38 0,75 0 0,0 38 0,75-38 0,1-38 0,76 1 0,-38-40 0,37 39 0,-38-38 0,2 39 0,-39 37 0,-38 37 0,-1 77 0,-37 0 0,38 1 0,-38-2 0,-38 0 0,38-74 0,0-2 0</inkml:trace>
          <inkml:trace contextRef="#ctx0" brushRef="#br0" timeOffset="7280">14065-3412 512,'0'39'0,"38"-39"0,0 0 0,39 0 0,36 0 0,38-78 0,2 4 0,-40-3 0,39-35 0,-77-3 0,39 1 0</inkml:trace>
          <inkml:trace contextRef="#ctx0" brushRef="#br0" timeOffset="7112">14520-4133 512,'0'76'0,"38"38"0,0 37 0,38 1 0,-39-37 0,2-2 0,-1 0 0,0-74 0,-38-39 0,-38-39 0,0 2 0</inkml:trace>
          <inkml:trace contextRef="#ctx0" brushRef="#br0" timeOffset="7568">15089-4170 512,'0'0'0,"76"0"0,0 0 0,37 0 0,39-39 0,-37 2 0,-42-39 0,42 38 0,-77 0 0,0 1 0,-38 74 0,0 1 0,0 76 0,-38 37 0,38 1 0,-38-1 0,38-36 0,-38-40 0,1-75 0</inkml:trace>
        </inkml:traceGroup>
      </inkml:traceGroup>
      <inkml:traceGroup>
        <inkml:annotationXML>
          <emma:emma xmlns:emma="http://www.w3.org/2003/04/emma" version="1.0">
            <emma:interpretation id="{49F99649-66E8-4467-8C6C-00839DA8FDC2}" emma:medium="tactile" emma:mode="ink">
              <msink:context xmlns:msink="http://schemas.microsoft.com/ink/2010/main" type="line" rotatedBoundingBox="2850,4541 21745,4963 21632,10029 2737,9607"/>
            </emma:interpretation>
          </emma:emma>
        </inkml:annotationXML>
        <inkml:traceGroup>
          <inkml:annotationXML>
            <emma:emma xmlns:emma="http://www.w3.org/2003/04/emma" version="1.0">
              <emma:interpretation id="{2834230D-83F7-4B4A-BC30-C598EE7CFDC3}" emma:medium="tactile" emma:mode="ink">
                <msink:context xmlns:msink="http://schemas.microsoft.com/ink/2010/main" type="inkWord" rotatedBoundingBox="2790,4732 17957,4833 17925,9762 2757,9662"/>
              </emma:interpretation>
              <emma:one-of disjunction-type="recognition" id="oneOf4">
                <emma:interpretation id="interp20" emma:lang="en-US" emma:confidence="0">
                  <emma:literal>Go-infuse</emma:literal>
                </emma:interpretation>
                <emma:interpretation id="interp21" emma:lang="en-US" emma:confidence="0">
                  <emma:literal>G7-infuse</emma:literal>
                </emma:interpretation>
                <emma:interpretation id="interp22" emma:lang="en-US" emma:confidence="0">
                  <emma:literal>G7-icehouse</emma:literal>
                </emma:interpretation>
                <emma:interpretation id="interp23" emma:lang="en-US" emma:confidence="0">
                  <emma:literal>Go-icehouse</emma:literal>
                </emma:interpretation>
                <emma:interpretation id="interp24" emma:lang="en-US" emma:confidence="0">
                  <emma:literal>G7-illus.</emma:literal>
                </emma:interpretation>
              </emma:one-of>
            </emma:emma>
          </inkml:annotationXML>
          <inkml:trace contextRef="#ctx0" brushRef="#br0" timeOffset="37374">-985-2275 512,'0'0'0,"0"0"0,37 0 0,-37 37 0,38-37 0,-38 0 0,38 38 0,-38-38 0,38 0 0,-38 0 0,0 0 0,0 0 0,0 0 0,0 0 0,0 0 0,38 39 0,-38-39 0,0 0 0,38 75 0,0-36 0,0-1 0,1-38 0,-2 37 0,-37 1 0,0 1 0,0-1 0,-37 37 0,-2 2 0,1-4 0,0 6 0,0-79 0,38-40 0,-38-111 0</inkml:trace>
          <inkml:trace contextRef="#ctx0" brushRef="#br0" timeOffset="39038">76-1972 512,'-38'0'0,"0"38"0,38-38 0,-38 39 0,-1-1 0,39-38 0,0 0 0,0 0 0,0 0 0,39 0 0,37-38 0,0 38 0,0 0 0,38 38 0,-39-38 0,39 0 0,-38 0 0,38-38 0,-76 38 0,1-39 0,-3 39 0,-36 0 0,0 39 0,0-1 0,-36-1 0,-3 1 0,1 0 0,0 1 0,0-2 0,38-37 0,-38 0 0,38 36 0,-38-36 0,38 0 0,0-36 0,0 36 0,-38 0 0,38-37 0,0 37 0,0 37 0,0-1 0,38 43 0,-38-6 0,0 4 0,0-2 0,0 2 0,38-2 0,-38-36 0,0-1 0,0-1 0,38-112 0</inkml:trace>
          <inkml:trace contextRef="#ctx0" brushRef="#br0" timeOffset="45158">9706-2086 512,'0'0'0,"0"0"0,0 0 0,-39 0 0,39 39 0,0-39 0,-37 0 0,74 75 0,-37 40 0,0-2 0,39 38 0,-78 1 0,39-39 0</inkml:trace>
          <inkml:trace contextRef="#ctx0" brushRef="#br0" timeOffset="42166">10920-1934 512,'0'-38'0,"-39"38"0,1-37 0,-38 37 0,-38 0 0,37 37 0,41 40 0,-1-2 0,37-37 0,37 39 0,-1-4 0,41-34 0,-39 37 0,0-39 0,0 2 0,-76-1 0,0 0 0,-37 37 0,-38-36 0,36-1 0,-37-1 0,76-37 0,-38 0 0,76-75 0,38-2 0</inkml:trace>
          <inkml:trace contextRef="#ctx0" brushRef="#br0" timeOffset="42494">11298-2009 512,'38'0'0,"0"0"0,74-38 0,-35 38 0,37-39 0,0 2 0,-38-1 0,-37 38 0,34 0 0,-73 0 0,39 0 0,-39 38 0,-39 38 0,2-1 0,1 2 0,-3 36 0,1-36 0,0-40 0,0-1 0,38-36 0,38-36 0</inkml:trace>
          <inkml:trace contextRef="#ctx0" brushRef="#br0" timeOffset="42766">12359-1403 512,'37'38'0,"2"-1"0,75-37 0,0 0 0,-1-75 0,39-39 0,-38-37 0,-38-1 0,-38 0 0,-38 77 0,-76-1 0,-76 113 0,0 77 0,-37 76 0,75-1 0,0 1 0,78-38 0</inkml:trace>
          <inkml:trace contextRef="#ctx0" brushRef="#br0" timeOffset="36846">-1136-3754 512,'0'0'0,"0"-38"0,0 38 0,0 0 0,0 0 0,-39 0 0,1 38 0,-38 76 0,0 1 0,-38 74 0,40-38 0,-41 38 0,1-37 0,39 0 0,-1-2 0,0-35 0,76-1 0,0-1 0,0-36 0,37-1 0,2-1 0,37 2 0,-38-39 0,37-1 0,1-37 0,0 0 0,37 0 0,-36-37 0,36 37 0,-37 0 0,38 37 0,-38-37 0,-1 0 0,39 0 0,-76 0 0,38-37 0,-38-1 0</inkml:trace>
          <inkml:trace contextRef="#ctx0" brushRef="#br0" timeOffset="1560">3791-3336 512,'0'0'0,"0"0"0,0 37 0,38-37 0,0 0 0,0-37 0,39 37 0,-3-37 0,3-2 0,-39 0 0,-1 2 0,-37 74 0,0 41 0,-37 35 0,-1 37 0,0-36 0,38 0 0,38-37 0,0-77 0</inkml:trace>
          <inkml:trace contextRef="#ctx0" brushRef="#br0" timeOffset="39630">1213-1251 512,'0'0'0,"37"0"0,40-39 0,37 1 0,0 1 0,37-39 0,-37 37 0,0-34 0,-76 33 0</inkml:trace>
          <inkml:trace contextRef="#ctx0" brushRef="#br0" timeOffset="39934">2465-1857 512,'0'37'0,"0"1"0,0 0 0,-38 1 0,38 34 0,-38 6 0,38 33 0,-38-36 0,38-1 0,38 2 0,0-40 0,37-37 0,2-37 0,36-1 0,1-1 0,-38 1 0,-39 1 0,1-1 0,-38-39 0</inkml:trace>
          <inkml:trace contextRef="#ctx0" brushRef="#br0" timeOffset="40486">3943-1593 512,'-38'0'0,"0"0"0,0 0 0,0 40 0,1 33 0,37 4 0,0 36 0,37-36 0,39-40 0,0 2 0,0-1 0,0-38 0,0 37 0,-39-37 0,1 38 0,0-76 0,0 1 0</inkml:trace>
          <inkml:trace contextRef="#ctx0" brushRef="#br0" timeOffset="40862">5118-1668 512,'38'-37'0,"38"37"0,38-39 0,-2-37 0,-35 39 0,-1-40 0,-38 39 0,-38 38 0,-38 0 0,0 77 0,-38 36 0,1 37 0,38 2 0,-2-37 0,39-1 0,39-39 0,-2-75 0,-37-37 0,36-78 0</inkml:trace>
          <inkml:trace contextRef="#ctx0" brushRef="#br0" timeOffset="9016">5914-3260 512,'0'0'0,"0"0"0,0 0 0,0 0 0,37 0 0,-37 0 0,39-39 0,-1 39 0,0-37 0,38-39 0,0 0 0,37 0 0,39 0 0,0-38 0,74-37 0,41-1 0,74-37 0,38-39 0,0 0 0,38 0 0,-38-35 0,0 35 0,-37 38 0,-39 0 0,-76 77 0</inkml:trace>
          <inkml:trace contextRef="#ctx0" brushRef="#br0" timeOffset="41126">6028-1137 512,'0'0'0,"76"-39"0,0 2 0,0-40 0,-1 2 0,-38-1 0,-37-36 0,-37 72 0,-76 1 0,37 39 0,-76 0 0,40 39 0,-3 37 0,1 0 0,76 37 0</inkml:trace>
          <inkml:trace contextRef="#ctx0" brushRef="#br0" timeOffset="41822">9023-1895 512,'-38'-39'0,"0"39"0,0 39 0,-37-1 0,-1-1 0,-1 78 0,40-3 0,-39 40 0,76-39 0,76-36 0,-39-77 0,78 0 0,36 0 0,2-77 0,-2 40 0,-38-39 0,-37 37 0,1 2 0,-40 1 0,-37 36 0,0 0 0,0 73 0,0-34 0,0-1 0,39 0 0,-2-38 0,0 0 0,2-76 0,36 37 0,-37-34 0,0-6 0,0 6 0,-38 34 0,0 1 0,0 0 0,0 38 0,38 0 0,-38-37 0,0 37 0</inkml:trace>
        </inkml:traceGroup>
        <inkml:traceGroup>
          <inkml:annotationXML>
            <emma:emma xmlns:emma="http://www.w3.org/2003/04/emma" version="1.0">
              <emma:interpretation id="{12062F22-1453-4063-A2CC-E5D848B85E75}" emma:medium="tactile" emma:mode="ink">
                <msink:context xmlns:msink="http://schemas.microsoft.com/ink/2010/main" type="inkWord" rotatedBoundingBox="18279,8695 21604,8526 21662,9667 18336,9836"/>
              </emma:interpretation>
              <emma:one-of disjunction-type="recognition" id="oneOf5">
                <emma:interpretation id="interp25" emma:lang="en-US" emma:confidence="0">
                  <emma:literal>men</emma:literal>
                </emma:interpretation>
                <emma:interpretation id="interp26" emma:lang="en-US" emma:confidence="0">
                  <emma:literal>mere</emma:literal>
                </emma:interpretation>
                <emma:interpretation id="interp27" emma:lang="en-US" emma:confidence="0">
                  <emma:literal>motor</emma:literal>
                </emma:interpretation>
                <emma:interpretation id="interp28" emma:lang="en-US" emma:confidence="0">
                  <emma:literal>mer.</emma:literal>
                </emma:interpretation>
                <emma:interpretation id="interp29" emma:lang="en-US" emma:confidence="0">
                  <emma:literal>mater</emma:literal>
                </emma:interpretation>
              </emma:one-of>
            </emma:emma>
          </inkml:annotationXML>
          <inkml:trace contextRef="#ctx0" brushRef="#br0" timeOffset="43254">13535-1403 512,'38'-38'0,"-38"-38"0,75 0 0,-37 1 0,1 38 0,-2 37 0,-37 37 0,37 38 0,-37 38 0,39-36 0,-1-39 0,38-76 0,37-39 0,1-36 0,-1-38 0,2 0 0,-2 37 0,-75 37 0,0 116 0,1 36 0,-39 77 0,-39 36 0,39 3 0,0-1 0,39-76 0,-2-76 0,0-76 0,78-38 0,-77-39 0</inkml:trace>
          <inkml:trace contextRef="#ctx0" brushRef="#br0" timeOffset="44215">15051-1705 512,'38'0'0,"1"0"0,74-39 0,0 1 0,39 0 0,-37-37 0,-2 36 0,0 1 0,-37 38 0,0 0 0,-37 77 0,-2-2 0,-37 40 0,37-3 0,-37 1 0,0-36 0,0-2 0,0-75 0,39-37 0,-39-39 0,38 0 0,-1-39 0,1 3 0,0-1 0,0 36 0,0 2 0,0 37 0,0 38 0,0 0 0,1 75 0,-2 2 0,-37-2 0,-37 1 0,-40 0 0,39-40 0,-38 3 0,38 1 0,0-40 0,38 0 0,0 0 0,38 0 0,76 0 0,-38 36 0,36 1 0,-35 2 0,-1-1 0,0-38 0,-38 38 0,-76-76 0</inkml:trace>
          <inkml:trace contextRef="#ctx0" brushRef="#br0" timeOffset="43623">15051-1213 512,'0'0'0,"38"0"0,1-38 0,35 38 0,3-77 0,-2 40 0,1-78 0</inkml:trace>
          <inkml:trace contextRef="#ctx0" brushRef="#br0" timeOffset="43462">15279-2009 512,'0'37'0,"-38"78"0,38 37 0,-39 36 0,39 1 0,0-37 0,39 0 0,37-113 0,-1-39 0,1-39 0,1-36 0</inkml:trace>
        </inkml:traceGroup>
      </inkml:traceGroup>
    </inkml:traceGroup>
    <inkml:traceGroup>
      <inkml:annotationXML>
        <emma:emma xmlns:emma="http://www.w3.org/2003/04/emma" version="1.0">
          <emma:interpretation id="{7E974472-0EAB-467E-9776-31E20A5CF7F0}" emma:medium="tactile" emma:mode="ink">
            <msink:context xmlns:msink="http://schemas.microsoft.com/ink/2010/main" type="paragraph" rotatedBoundingBox="4784,10291 21011,10470 20990,12407 4763,122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5036A52-B726-4026-9307-D84B962050A9}" emma:medium="tactile" emma:mode="ink">
              <msink:context xmlns:msink="http://schemas.microsoft.com/ink/2010/main" type="line" rotatedBoundingBox="4784,10291 21011,10470 20990,12407 4763,12228"/>
            </emma:interpretation>
          </emma:emma>
        </inkml:annotationXML>
        <inkml:traceGroup>
          <inkml:annotationXML>
            <emma:emma xmlns:emma="http://www.w3.org/2003/04/emma" version="1.0">
              <emma:interpretation id="{76B7E68B-1D36-4AE9-8255-9F7486F2B55B}" emma:medium="tactile" emma:mode="ink">
                <msink:context xmlns:msink="http://schemas.microsoft.com/ink/2010/main" type="inkWord" rotatedBoundingBox="4784,10291 9819,10347 9798,12284 4763,12228"/>
              </emma:interpretation>
              <emma:one-of disjunction-type="recognition" id="oneOf6">
                <emma:interpretation id="interp30" emma:lang="en-US" emma:confidence="0">
                  <emma:literal>Story</emma:literal>
                </emma:interpretation>
                <emma:interpretation id="interp31" emma:lang="en-US" emma:confidence="0">
                  <emma:literal>story</emma:literal>
                </emma:interpretation>
                <emma:interpretation id="interp32" emma:lang="en-US" emma:confidence="0">
                  <emma:literal>sites</emma:literal>
                </emma:interpretation>
                <emma:interpretation id="interp33" emma:lang="en-US" emma:confidence="0">
                  <emma:literal>stators</emma:literal>
                </emma:interpretation>
                <emma:interpretation id="interp34" emma:lang="en-US" emma:confidence="0">
                  <emma:literal>sorry</emma:literal>
                </emma:interpretation>
              </emma:one-of>
            </emma:emma>
          </inkml:annotationXML>
          <inkml:trace contextRef="#ctx0" brushRef="#br0" timeOffset="64189">379 0 512,'0'0'0,"-39"38"0,3 38 0,-78-39 0,76 39 0,-38 0 0,38-39 0,0 2 0,38-2 0,38-37 0,0 39 0,38-39 0,39 37 0,-3 2 0,2-2 0,-38 2 0,0 37 0,-38 37 0,-38-37 0,-38 0 0,-38-39 0,38 1 0,-38 0 0,0-38 0,37 0 0,-34 0 0,73 0 0,-39 0 0,39 0 0,39-38 0,-2 0 0</inkml:trace>
          <inkml:trace contextRef="#ctx0" brushRef="#br0" timeOffset="64501">1177 114 512,'0'0'0,"-39"37"0,39 39 0,0 37 0,0 2 0,0 37 0,0 37 0,0 0 0,39-37 0,-39-39 0,0-37 0,0-113 0,0-39 0</inkml:trace>
          <inkml:trace contextRef="#ctx0" brushRef="#br0" timeOffset="64685">1782 455 512,'0'76'0,"-39"-39"0,2 78 0,1-40 0,-4 2 0,3-3 0,-1-74 0</inkml:trace>
          <inkml:trace contextRef="#ctx0" brushRef="#br0" timeOffset="65029">1177 644 512,'36'0'0,"40"-37"0,38-39 0,38 0 0,-1 76 0,1-39 0,0 78 0,-39-39 0,39 37 0,-38 2 0,37-39 0,-38-39 0,2 2 0,-1-39 0,-77 0 0,39 0 0,-114-37 0,0 37 0,-37 0 0,-77 76 0,0 38 0,1 37 0,-2 38 0,40 2 0,75-39 0,38 0 0,38-76 0</inkml:trace>
          <inkml:trace contextRef="#ctx0" brushRef="#br0" timeOffset="66261">1858-303 512,'0'0'0,"0"37"0,38 39 0,-38 39 0,-38 35 0,38 40 0,0 0 0,0-38 0,0-1 0</inkml:trace>
          <inkml:trace contextRef="#ctx0" brushRef="#br0" timeOffset="65525">3223 720 512,'0'0'0,"0"38"0,0-38 0,-38 38 0,38-38 0,-39 0 0,2-38 0,0-37 0,74-40 0,-37 2 0,76-2 0,38-37 0,-1 78 0,-36-2 0,36 38 0,-76 76 0,40-1 0,-77 2 0,0 35 0,0 3 0,-38-39 0,-38-1 0,37 2 0,-35-2 0,35-37 0,1 0 0,0 0 0,38 0 0,0 39 0,38-2 0,0 2 0,75-39 0,-37 37 0,39-37 0,-2-37 0,2-2 0,-41-37 0</inkml:trace>
          <inkml:trace contextRef="#ctx0" brushRef="#br0" timeOffset="65813">4171-152 512,'0'-38'0,"0"38"0,0 0 0,75 0 0,1 0 0,77-37 0,-3 37 0,2-76 0,-37 38 0,-42-2 0,5 40 0,-78 0 0,0 78 0,-38-2 0,-2 76 0,-33 74 0,73 2 0,0 76 0,0-2 0,0 2 0,-77-39 0</inkml:trace>
        </inkml:traceGroup>
        <inkml:traceGroup>
          <inkml:annotationXML>
            <emma:emma xmlns:emma="http://www.w3.org/2003/04/emma" version="1.0">
              <emma:interpretation id="{59DA3A76-66BF-48EE-BEA1-E90DCD1C37C8}" emma:medium="tactile" emma:mode="ink">
                <msink:context xmlns:msink="http://schemas.microsoft.com/ink/2010/main" type="inkWord" rotatedBoundingBox="11361,10548 21013,10729 20986,12159 11335,11977"/>
              </emma:interpretation>
              <emma:one-of disjunction-type="recognition" id="oneOf7">
                <emma:interpretation id="interp35" emma:lang="en-US" emma:confidence="0">
                  <emma:literal>Her-sheikh,</emma:literal>
                </emma:interpretation>
                <emma:interpretation id="interp36" emma:lang="en-US" emma:confidence="0">
                  <emma:literal>her-sheikh,</emma:literal>
                </emma:interpretation>
                <emma:interpretation id="interp37" emma:lang="en-US" emma:confidence="0">
                  <emma:literal>There-Heike,</emma:literal>
                </emma:interpretation>
                <emma:interpretation id="interp38" emma:lang="en-US" emma:confidence="0">
                  <emma:literal>There-Henke,</emma:literal>
                </emma:interpretation>
                <emma:interpretation id="interp39" emma:lang="en-US" emma:confidence="0">
                  <emma:literal>Tier-sheikh,</emma:literal>
                </emma:interpretation>
              </emma:one-of>
            </emma:emma>
          </inkml:annotationXML>
          <inkml:trace contextRef="#ctx0" brushRef="#br0" timeOffset="66668">6635 227 512,'0'38'0,"0"76"0,0 38 0,0 0 0,-38 37 0,38-38 0,0 1 0,-38-77 0,38-75 0</inkml:trace>
          <inkml:trace contextRef="#ctx0" brushRef="#br0" timeOffset="66957">7090 303 512,'38'-38'0,"75"0"0,39-1 0,0-35 0,37 35 0,-37-36 0,-38 0 0,-39 36 0,-37 39 0,-38 76 0,-38 37 0,1 39 0,-39 37 0,38 2 0,0-2 0,38-76 0,38 1 0,38-114 0,-1-38 0</inkml:trace>
          <inkml:trace contextRef="#ctx0" brushRef="#br0" timeOffset="67141">8568 416 512,'0'39'0,"0"74"0,-38 2 0,38-2 0,0 0 0,38 1 0,38-76 0,-39-38 0,40-38 0</inkml:trace>
          <inkml:trace contextRef="#ctx0" brushRef="#br0" timeOffset="67309">8607 607 512,'37'-39'0,"-37"39"0,76 0 0,0-76 0,0 39 0,-39-39 0,1 37 0</inkml:trace>
          <inkml:trace contextRef="#ctx0" brushRef="#br0" timeOffset="67468">8834 340 512,'0'0'0,"75"-37"0,1-1 0,39 0 0,-2-1 0,1 2 0,-39 0 0</inkml:trace>
          <inkml:trace contextRef="#ctx0" brushRef="#br0" timeOffset="67924">9517 909 512,'0'-37'0,"-39"37"0,39-76 0,0 0 0,39-37 0,-2-39 0,76-38 0,-36 39 0,36-1 0,-37 76 0,1 76 0,-3 0 0,-74 76 0,39 0 0,-39 0 0,-39-2 0,2-35 0,0-39 0,-40 38 0,-37-76 0,39 38 0,-2 38 0,3 0 0,35 38 0,39 0 0,39 37 0,35-37 0,3 38 0,36-76 0,40 38 0,-40-39 0,0-37 0,1 0 0,-38 0 0,1 0 0</inkml:trace>
          <inkml:trace contextRef="#ctx0" brushRef="#br0" timeOffset="68308">10426 1137 512,'0'0'0,"38"0"0,38-39 0,37 2 0,39-1 0,-37-37 0,35 36 0</inkml:trace>
          <inkml:trace contextRef="#ctx0" brushRef="#br0" timeOffset="68164">10805 835 512,'0'-39'0,"38"1"0,0-76 0,1 38 0,-2-37 0,-1 37 0,-36 37 0,0 39 0,0 76 0,40 39 0,-3-2 0,1 39 0,38 0 0,-38-39 0,38-37 0,-38 0 0,-38-39 0,-38-74 0,-38-1 0</inkml:trace>
          <inkml:trace contextRef="#ctx0" brushRef="#br0" timeOffset="68636">11677 303 512,'0'0'0,"38"0"0,-38 37 0,76-37 0,0 0 0,36-37 0,-35-1 0,37 0 0,-38-1 0,1 39 0,-41 0 0,-36 39 0,0 74 0,-36 39 0,-3 39 0,-37-39 0,38 36 0,38-74 0,-38-76 0,38-76 0,38-38 0</inkml:trace>
          <inkml:trace contextRef="#ctx0" brushRef="#br0" timeOffset="73112">8720 340 512,'0'0'0,"0"0"0,38-37 0</inkml:trace>
          <inkml:trace contextRef="#ctx0" brushRef="#br0" timeOffset="68821">13118 455 512,'0'37'0,"0"39"0,0-37 0,38-2 0,39-37 0</inkml:trace>
          <inkml:trace contextRef="#ctx0" brushRef="#br0" timeOffset="69108">13725 796 512,'0'0'0,"74"0"0,3 0 0,-1-38 0,37-37 0,-37-1 0,1-39 0,-3 2 0,-74-1 0,-37 0 0,-77 77 0,-37 37 0,-1 0 0,0 74 0,39 41 0,113-2 0,38-37 0,76-76 0,37-37 0</inkml:trace>
          <inkml:trace contextRef="#ctx0" brushRef="#br0" timeOffset="69333">15051 340 512,'-38'39'0,"0"74"0,-75 39 0,37 0 0,-1-39 0,40 1 0,37-114 0</inkml:trace>
          <inkml:trace contextRef="#ctx0" brushRef="#br0" timeOffset="69501">15128 758 512,'37'38'0,"39"-38"0,0 39 0,-1-2 0,1-37 0</inkml:trace>
          <inkml:trace contextRef="#ctx0" brushRef="#br0" timeOffset="70277">13042 455 512,'-38'0'0,"38"-39"0,0 39 0,38-37 0,-38-2 0,0 39 0,38 0 0,-38 0 0,0-37 0,0 37 0,0 0 0,38-38 0,-38 38 0,38-38 0,-38-1 0,37 39 0,-37 0 0,0-37 0,0 37 0,0 0 0,0 0 0,0-37 0,0 37 0,0-39 0,0 39 0,0 0 0,40 0 0,-40-37 0,0 37 0,-40 37 0,40 39 0,0 38 0,0 37 0,-37 1 0,37 0 0,0-37 0,37-2 0,-37-38 0,0 0 0,-37-36 0,37-39 0</inkml:trace>
          <inkml:trace contextRef="#ctx0" brushRef="#br0" timeOffset="70812">14975 265 512,'0'0'0,"0"75"0,0 1 0,0 76 0,-38-37 0,1-2 0,-1 0 0,0 1 0,38-76 0,0 38 0,0-76 0,0-39 0,38-36 0,37-39 0,-37-37 0,38 0 0,1-1 0,-40 76 0,0 0 0</inkml:trace>
          <inkml:trace contextRef="#ctx0" brushRef="#br0" timeOffset="70980">15279 227 512,'0'38'0,"0"0"0,38-1 0,-1 39 0,39 0 0,-38 39 0,39 36 0,-40-37 0,39-38 0,-40-1 0,4 0 0,35-75 0,1-37 0</inkml:trace>
          <inkml:trace contextRef="#ctx0" brushRef="#br0" timeOffset="72228">16226 531 512,'0'76'0,"-75"75"0,36 0 0,2 1 0,0-76 0</inkml:trace>
        </inkml:traceGroup>
      </inkml:traceGroup>
    </inkml:traceGroup>
    <inkml:traceGroup>
      <inkml:annotationXML>
        <emma:emma xmlns:emma="http://www.w3.org/2003/04/emma" version="1.0">
          <emma:interpretation id="{468A383A-8BE8-4BBD-AF74-5D417FA41EEC}" emma:medium="tactile" emma:mode="ink">
            <msink:context xmlns:msink="http://schemas.microsoft.com/ink/2010/main" type="paragraph" rotatedBoundingBox="5492,11925 15473,12529 15389,13914 5408,133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2FC66AE-AE8D-4783-AC11-99B8E24FCB9F}" emma:medium="tactile" emma:mode="ink">
              <msink:context xmlns:msink="http://schemas.microsoft.com/ink/2010/main" type="line" rotatedBoundingBox="5492,11925 15473,12529 15389,13914 5408,13309"/>
            </emma:interpretation>
          </emma:emma>
        </inkml:annotationXML>
        <inkml:traceGroup>
          <inkml:annotationXML>
            <emma:emma xmlns:emma="http://www.w3.org/2003/04/emma" version="1.0">
              <emma:interpretation id="{A6717C4D-4FDF-4D4D-BC4A-471AC49F96AB}" emma:medium="tactile" emma:mode="ink">
                <msink:context xmlns:msink="http://schemas.microsoft.com/ink/2010/main" type="inkWord" rotatedBoundingBox="5492,11925 15473,12529 15389,13914 5408,13309"/>
              </emma:interpretation>
              <emma:one-of disjunction-type="recognition" id="oneOf8">
                <emma:interpretation id="interp40" emma:lang="en-US" emma:confidence="0">
                  <emma:literal>12EFtl702?</emma:literal>
                </emma:interpretation>
                <emma:interpretation id="interp41" emma:lang="en-US" emma:confidence="0">
                  <emma:literal>12EFt6702?</emma:literal>
                </emma:interpretation>
                <emma:interpretation id="interp42" emma:lang="en-US" emma:confidence="0">
                  <emma:literal>12EFtc702?</emma:literal>
                </emma:interpretation>
                <emma:interpretation id="interp43" emma:lang="en-US" emma:confidence="0">
                  <emma:literal>BEFORE?</emma:literal>
                </emma:interpretation>
                <emma:interpretation id="interp44" emma:lang="en-US" emma:confidence="0">
                  <emma:literal>BEFOUL?</emma:literal>
                </emma:interpretation>
              </emma:one-of>
            </emma:emma>
          </inkml:annotationXML>
          <inkml:trace contextRef="#ctx0" brushRef="#br0" timeOffset="88891">910 1782 512,'38'0'0,"0"-37"0,76-2 0,-1 1 0,1 38 0,-38 0 0,-38 38 0,-38 38 0,-76 37 0,-39 0 0,3 1 0,36 0 0,-38-76 0,38 2 0,37-3 0,-34-74 0,34-3 0,39 2 0,0-38 0,39 1 0,-3 37 0,40-1 0,38 2 0,-38 74 0,39-37 0,-3 39 0,-36-1 0,38-1 0,0 1 0,-1-38 0,1 0 0,0-38 0,-1 1 0</inkml:trace>
          <inkml:trace contextRef="#ctx0" brushRef="#br0" timeOffset="89467">2275 1706 512,'-39'0'0,"2"0"0,0 39 0,-2-78 0,39 39 0,113-76 0,40-37 0,74 37 0,1-39 0</inkml:trace>
          <inkml:trace contextRef="#ctx0" brushRef="#br0" timeOffset="89323">2123 2160 512,'39'-38'0,"-2"1"0,39-1 0,38-1 0,-38-36 0,-1 37 0,-36 1 0</inkml:trace>
          <inkml:trace contextRef="#ctx0" brushRef="#br0" timeOffset="89155">2199 1706 512,'0'39'0,"-37"35"0,37 2 0,37 37 0,0-36 0,2 37 0,37-39 0,0-35 0,37-3 0,-37-74 0,-39 37 0,2-78 0,-78 2 0</inkml:trace>
          <inkml:trace contextRef="#ctx0" brushRef="#br0" timeOffset="91924">3450 1593 512,'0'0'0,"0"-39"0,39 2 0,35-2 0,2 39 0,1-37 0,-2 37 0,1 0 0,-38 0 0,39 0 0,-40 0 0,-37-39 0,0 39 0</inkml:trace>
          <inkml:trace contextRef="#ctx0" brushRef="#br0" timeOffset="92123">3489 1858 512,'37'0'0,"-37"0"0,37 0 0,39 0 0,1 0 0,36 0 0,40 0 0,-40 0 0,0 0 0,-37 0 0,0-39 0</inkml:trace>
          <inkml:trace contextRef="#ctx0" brushRef="#br0" timeOffset="91692">3526 1478 512,'0'0'0,"0"0"0,0 0 0,0 0 0,0 39 0,0-2 0,0 39 0,0 0 0,0 37 0,37 39 0,2-1 0,-39-37 0,37 1 0,-37-2 0,39-74 0,-39 35 0,-39-74 0,39-37 0,0-39 0,0-37 0,0-2 0</inkml:trace>
          <inkml:trace contextRef="#ctx0" brushRef="#br0" timeOffset="92659">4436 2199 512,'39'0'0,"-39"0"0,73 0 0,4-39 0,37 1 0,39 1 0,-2-1 0,38-1 0,1-36 0,37 37 0,-37 1 0,-1-39 0,1-38 0</inkml:trace>
          <inkml:trace contextRef="#ctx0" brushRef="#br0" timeOffset="92451">4548 2388 512,'40'0'0,"-40"0"0,0 0 0,0-37 0,37-40 0,1 2 0,38-39 0,-38 0 0,38 1 0,0 0 0,-40 74 0,4 1 0,-2 76 0,37 75 0,-37 1 0,0 38 0,0-38 0,0 1 0,0-41 0,-38 2 0,-38-76 0,0-39 0,-76 2 0</inkml:trace>
          <inkml:trace contextRef="#ctx0" brushRef="#br0" timeOffset="92883">5914 1819 512,'-36'39'0,"-41"36"0,39 39 0,-38-1 0,76 41 0,0-43 0,76-33 0,0-41 0,75-74 0,-37-2 0,38-74 0</inkml:trace>
          <inkml:trace contextRef="#ctx0" brushRef="#br0" timeOffset="88499">683 1745 512,'0'37'0,"0"39"0,0-1 0,38 39 0,-38-1 0,0 1 0,0-37 0,0-3 0,0 4 0,0-78 0,-38 0 0,38-78 0,38-33 0</inkml:trace>
          <inkml:trace contextRef="#ctx0" brushRef="#br0" timeOffset="93195">6861 1782 512,'39'0'0,"-1"37"0,0 2 0,76-2 0,1-37 0,-3 0 0,-36 38 0,0-38 0,-38 0 0,0 0 0,-38 0 0,0 0 0,-38 75 0,0 2 0,0-2 0,-38 39 0,38-37 0,-1-40 0,78 39 0,-1-76 0,0-39 0</inkml:trace>
          <inkml:trace contextRef="#ctx0" brushRef="#br0" timeOffset="93459">8000 2425 512,'38'39'0,"-38"37"0,37 0 0,39-1 0,0-75 0,38 0 0,37-75 0,-36-1 0,-41 0 0,-35-37 0,-1-2 0,-76 39 0,-38 1 0,-76 75 0,1 75 0,0 1 0,36 39 0,78-2 0,37-74 0</inkml:trace>
          <inkml:trace contextRef="#ctx0" brushRef="#br0" timeOffset="93971">9100 2918 512,'0'0'0,"0"0"0,0-75 0,0 37 0,0-76 0,0 39 0,0-38 0,37 74 0,-37-37 0,76 2 0,0 34 0,-1 40 0,1 0 0,1 0 0,-1 40 0,-76-3 0,0 0 0,-39 39 0,2-37 0,-2 35 0,-37-35 0,38-39 0,1 37 0,-1-37 0,0 0 0,38-37 0,0 74 0,0-37 0,38 38 0,0-1 0,75 40 0,1-39 0,-1-1 0,1-37 0,-38 38 0,38-38 0,-75-38 0,-2 1 0,0-78 0</inkml:trace>
          <inkml:trace contextRef="#ctx0" brushRef="#br0" timeOffset="94259">10123 1782 512,'38'0'0,"-1"37"0,77-37 0,-38 0 0,39 39 0,-42-2 0,-33 1 0,-40 37 0,0 2 0,0 37 0,-40 1 0,4-4 0,-1 4 0,-2-39 0,1 36 0,0-74 0,38-38 0</inkml:trace>
          <inkml:trace contextRef="#ctx0" brushRef="#br0" timeOffset="94403">10576 3184 512,'0'0'0,"40"-38"0,-80 38 0,4-37 0,-1-40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3:22.9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AEE753-0323-433D-8243-312ED6E5F364}" emma:medium="tactile" emma:mode="ink">
          <msink:context xmlns:msink="http://schemas.microsoft.com/ink/2010/main" type="writingRegion" rotatedBoundingBox="3411,5685 6634,5685 6634,7126 3411,7126"/>
        </emma:interpretation>
      </emma:emma>
    </inkml:annotationXML>
    <inkml:traceGroup>
      <inkml:annotationXML>
        <emma:emma xmlns:emma="http://www.w3.org/2003/04/emma" version="1.0">
          <emma:interpretation id="{55B3EA43-9762-48A9-BEC3-DBE3E7803C21}" emma:medium="tactile" emma:mode="ink">
            <msink:context xmlns:msink="http://schemas.microsoft.com/ink/2010/main" type="paragraph" rotatedBoundingBox="3411,5685 6634,5685 6634,7126 3411,71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1C0CA7-1D6B-4A65-B18F-5FBCC694E508}" emma:medium="tactile" emma:mode="ink">
              <msink:context xmlns:msink="http://schemas.microsoft.com/ink/2010/main" type="line" rotatedBoundingBox="3411,5685 6634,5685 6634,7126 3411,7126"/>
            </emma:interpretation>
          </emma:emma>
        </inkml:annotationXML>
        <inkml:traceGroup>
          <inkml:annotationXML>
            <emma:emma xmlns:emma="http://www.w3.org/2003/04/emma" version="1.0">
              <emma:interpretation id="{9D66D432-F5B3-49C6-B9DD-BCD93BBF7C52}" emma:medium="tactile" emma:mode="ink">
                <msink:context xmlns:msink="http://schemas.microsoft.com/ink/2010/main" type="inkWord" rotatedBoundingBox="3411,5685 6634,5685 6634,7126 3411,7126"/>
              </emma:interpretation>
              <emma:one-of disjunction-type="recognition" id="oneOf0">
                <emma:interpretation id="interp0" emma:lang="en-US" emma:confidence="0">
                  <emma:literal>s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&gt;</emma:literal>
                </emma:interpretation>
              </emma:one-of>
            </emma:emma>
          </inkml:annotationXML>
          <inkml:trace contextRef="#ctx0" brushRef="#br0">191-1519 512,'0'-37'0,"-76"37"0,38 0 0,-39-38 0,4 0 0,-4 76 0,-37 37 0,0 2 0,0 37 0,1-1 0,37 2 0,0-2 0,38-37 0,38 0 0,0 0 0,0-1 0,38 0 0,0 2 0,38 37 0,1-39 0,36-35 0,-38-3 0,39 0 0,0-37 0,0 0 0,37 0 0,-37 0 0,38 0 0,-40 0 0,3 0 0,-39 38 0,0-38 0,1 0 0,-4 0 0,42-38 0,-1-36 0,0 34 0,-37 2 0,35 38 0,-36 0 0,-38 0 0,38 0 0,0 38 0,-37-38 0,34-38 0,4 1 0,37-2 0,-76 39 0,38-37 0,-1 74 0,-35-37 0,-40 0 0,36 39 0,1-39 0,2-39 0,-1 2 0,-38-39 0,38-38 0,-38 39 0,-38-1 0,-39-38 0,4 39 0,-80-1 0,1-39 0,-36 39 0,-41 0 0,2-37 0,-39 74 0,1 78 0,-75 37 0,-3 76 0,-36 37 0,-38 2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4:47.6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37 512,'0'0'0,"0"0"0,0-37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4:47.3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AD7602-109A-4ADE-868A-4D79BF705217}" emma:medium="tactile" emma:mode="ink">
          <msink:context xmlns:msink="http://schemas.microsoft.com/ink/2010/main" type="writingRegion" rotatedBoundingBox="17311,13493 26234,10197 26887,11966 17965,15262"/>
        </emma:interpretation>
      </emma:emma>
    </inkml:annotationXML>
    <inkml:traceGroup>
      <inkml:annotationXML>
        <emma:emma xmlns:emma="http://www.w3.org/2003/04/emma" version="1.0">
          <emma:interpretation id="{3C39016C-E9C1-4344-8125-43CB403CF2D8}" emma:medium="tactile" emma:mode="ink">
            <msink:context xmlns:msink="http://schemas.microsoft.com/ink/2010/main" type="paragraph" rotatedBoundingBox="17311,13493 26234,10197 26887,11966 17965,15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7DBE2F-6FC6-419E-8159-9A8FA80C43D7}" emma:medium="tactile" emma:mode="ink">
              <msink:context xmlns:msink="http://schemas.microsoft.com/ink/2010/main" type="line" rotatedBoundingBox="17311,13493 26234,10196 26887,11966 17965,15262"/>
            </emma:interpretation>
          </emma:emma>
        </inkml:annotationXML>
        <inkml:traceGroup>
          <inkml:annotationXML>
            <emma:emma xmlns:emma="http://www.w3.org/2003/04/emma" version="1.0">
              <emma:interpretation id="{E303ADC0-096B-4C9E-AE7E-63E89C5A4836}" emma:medium="tactile" emma:mode="ink">
                <msink:context xmlns:msink="http://schemas.microsoft.com/ink/2010/main" type="inkWord" rotatedBoundingBox="17517,13292 19906,12939 20127,14433 17738,14786"/>
              </emma:interpretation>
              <emma:one-of disjunction-type="recognition" id="oneOf0">
                <emma:interpretation id="interp0" emma:lang="en-US" emma:confidence="0">
                  <emma:literal>road</emma:literal>
                </emma:interpretation>
                <emma:interpretation id="interp1" emma:lang="en-US" emma:confidence="0">
                  <emma:literal>iambs</emma:literal>
                </emma:interpretation>
                <emma:interpretation id="interp2" emma:lang="en-US" emma:confidence="0">
                  <emma:literal>iamb.</emma:literal>
                </emma:interpretation>
                <emma:interpretation id="interp3" emma:lang="en-US" emma:confidence="0">
                  <emma:literal>iambs.</emma:literal>
                </emma:interpretation>
                <emma:interpretation id="interp4" emma:lang="en-US" emma:confidence="0">
                  <emma:literal>iambs,</emma:literal>
                </emma:interpretation>
              </emma:one-of>
            </emma:emma>
          </inkml:annotationXML>
          <inkml:trace contextRef="#ctx0" brushRef="#br0">13269 2616 512,'0'0'0,"0"0"0,-36 0 0,36 0 0,0 0 0,0 0 0,-40 75 0,40 0 0,0 116 0,0-39 0,0 74 0,-37-75 0,-1 1 0,38-37 0,-38-40 0,38-36 0,0-78 0,38-36 0,0-77 0,-1-36 0,3-3 0</inkml:trace>
          <inkml:trace contextRef="#ctx0" brushRef="#br0" timeOffset="80">13382 2728 512,'0'0'0,"-37"0"0,37 0 0,-39 0 0,39 38 0</inkml:trace>
          <inkml:trace contextRef="#ctx0" brushRef="#br0" timeOffset="1104">13686 2843 512,'0'0'0,"0"-38"0,0 38 0,-38-39 0,1 1 0,37 1 0,-38 37 0,38 0 0,0 0 0,38 0 0,-1 0 0</inkml:trace>
          <inkml:trace contextRef="#ctx0" brushRef="#br0" timeOffset="760">14937 3335 512,'-37'39'0,"-1"0"0,0-2 0,-38-1 0,0 4 0</inkml:trace>
          <inkml:trace contextRef="#ctx0" brushRef="#br0" timeOffset="3936">13345 3715 512,'-39'38'0,"-34"-38"0,-4 37 0,1-37 0,0 38 0,38-38 0,0 0 0,38 0 0,38-38 0,0 38 0,76-75 0,-39 36 0,77-36 0,38 0 0,-39-1 0,1 0 0,0 0 0,-1 0 0,-37 38 0,-38-37 0,0 36 0,-38 1 0,-38 0 0</inkml:trace>
          <inkml:trace contextRef="#ctx0" brushRef="#br0" timeOffset="3624">13459 2540 512,'-38'0'0,"38"-37"0,0 37 0,0-39 0,0 39 0,0 0 0,0 0 0,0 0 0,0 0 0,76 0 0,-76 0 0,76 0 0,-38 39 0,37-39 0,1 74 0,-39 2 0,40-1 0,-1 40 0,37-1 0,-37 38 0,1-39 0,-3 39 0,3-40 0,-39-35 0,37 36 0,-75-36 0,38-40 0,-38 1 0,-38-38 0,-37-38 0,-1 38 0</inkml:trace>
          <inkml:trace contextRef="#ctx0" brushRef="#br0" timeOffset="4567">14672 2577 512,'37'0'0,"2"0"0,75 39 0,-1-2 0,-37 38 0,38 2 0,-77-2 0,2 2 0,-78 36 0,2-37 0,0 0 0,-40 0 0,-37-39 0,39 41 0,-39-78 0,75 37 0,2-37 0,0-37 0,37-2 0,0 0 0,37-35 0</inkml:trace>
          <inkml:trace contextRef="#ctx0" brushRef="#br0" timeOffset="1904">14445 2351 512,'0'0'0,"0"0"0,0 0 0,37 37 0,-37 39 0,38 0 0,0 0 0,-38 36 0,77 3 0,-77-1 0,37-39 0,0 39 0,-37-38 0,39 0 0,-39 0 0,0-76 0,0 39 0,38-78 0,-38-37 0,-38 0 0,38-76 0,-39 39 0,39-1 0,-37-1 0,0 78 0,-2-38 0,1 36 0</inkml:trace>
          <inkml:trace contextRef="#ctx0" brushRef="#br0" timeOffset="4303">14709 2503 512,'0'74'0,"39"2"0,-1 37 0,0 39 0,0 0 0,0 0 0,-1-39 0,-37-35 0,0-41 0,-37-37 0,-1-37 0,0-78 0,-38 1 0</inkml:trace>
        </inkml:traceGroup>
        <inkml:traceGroup>
          <inkml:annotationXML>
            <emma:emma xmlns:emma="http://www.w3.org/2003/04/emma" version="1.0">
              <emma:interpretation id="{F1D23FBD-38F0-4DAC-950C-86F0BD49DAA6}" emma:medium="tactile" emma:mode="ink">
                <msink:context xmlns:msink="http://schemas.microsoft.com/ink/2010/main" type="inkWord" rotatedBoundingBox="20145,13160 26234,10197 26861,11486 20773,14449"/>
              </emma:interpretation>
              <emma:one-of disjunction-type="recognition" id="oneOf1">
                <emma:interpretation id="interp5" emma:lang="en-US" emma:confidence="0">
                  <emma:literal>opposite</emma:literal>
                </emma:interpretation>
                <emma:interpretation id="interp6" emma:lang="en-US" emma:confidence="0">
                  <emma:literal>opine</emma:literal>
                </emma:interpretation>
                <emma:interpretation id="interp7" emma:lang="en-US" emma:confidence="0">
                  <emma:literal>opiate</emma:literal>
                </emma:interpretation>
                <emma:interpretation id="interp8" emma:lang="en-US" emma:confidence="0">
                  <emma:literal>opaque</emma:literal>
                </emma:interpretation>
                <emma:interpretation id="interp9" emma:lang="en-US" emma:confidence="0">
                  <emma:literal>opiates</emma:literal>
                </emma:interpretation>
              </emma:one-of>
            </emma:emma>
          </inkml:annotationXML>
          <inkml:trace contextRef="#ctx0" brushRef="#br0" timeOffset="6959">20093 379 512,'0'37'0,"0"2"0,38 74 0,-38 77 0,38-39 0,0 38 0,38-74 0,0-39 0,-38-39 0,0-74 0,0-2 0,-1-74 0,-37-76 0,0-1 0,0 0 0,38 1 0,-38 75 0,38 76 0,39 76 0,-40 37 0,39 77 0,-38 0 0,38 39 0,-1-78 0,1 0 0,39-37 0,-41-38 0,3-76 0,-40-1 0,1-36 0,0-39 0,-76 1 0,0 37 0</inkml:trace>
          <inkml:trace contextRef="#ctx0" brushRef="#br0" timeOffset="7263">20814 796 512,'0'0'0,"-38"0"0,38-38 0,0 0 0,76-38 0,-1 0 0,1 0 0,38 0 0,-38 0 0,-39-37 0,-37 37 0,0 39 0,-74-39 0,-3 38 0,1 0 0,0 1 0,39 37 0,37-39 0,37 39 0,39-76 0,38 0 0,-1 1 0,1-2 0,0 2 0,-114 37 0</inkml:trace>
          <inkml:trace contextRef="#ctx0" brushRef="#br0" timeOffset="5039">15809 3335 512,'0'-37'0,"0"-77"0,0 0 0,0-38 0,0-38 0,-38 2 0,76 36 0,0 78 0,0 34 0,76 80 0,-38 71 0,38 41 0,-1 37 0,-37-37 0,0-38 0,1 0 0,-77-76 0,0 0 0,-39-38 0,-37-38 0,-38 0 0,1-38 0,36 38 0,3 38 0,-3-38 0,39 38 0,38 0 0,0-37 0,0-2 0,76-36 0,-37-40 0,74 3 0,-38-1 0</inkml:trace>
          <inkml:trace contextRef="#ctx0" brushRef="#br0" timeOffset="5431">16719 2085 512,'0'75'0,"38"79"0,0 35 0,38 36 0,-38-35 0,-38-38 0,39-76 0,-39-76 0,-39-114 0,1 0 0,38-113 0,-38 39 0,0-1 0,38-3 0,0 78 0,76 1 0,-38 76 0,74 37 0,-35 37 0,-39 39 0,0 0 0,-76 37 0,-38 41 0,1-43 0,-1-33 0,0-41 0,38-74 0</inkml:trace>
          <inkml:trace contextRef="#ctx0" brushRef="#br0" timeOffset="5719">17174 1745 512,'38'0'0,"0"-39"0,38 1 0,39 0 0,-42 1 0,4-39 0,-1 37 0,-38 2 0,0 74 0,0 2 0,-38 74 0,0 76 0,0 0 0,38 2 0,-38-39 0,38 0 0,0-78 0,-38-35 0,39-39 0</inkml:trace>
          <inkml:trace contextRef="#ctx0" brushRef="#br0" timeOffset="5967">17934 2616 512,'0'-39'0,"36"2"0,1 0 0,2-78 0,-1 1 0,0-75 0,0-1 0,0-37 0,0 37 0,-38 77 0,38 37 0,0 113 0,37 2 0,1 113 0,0-39 0,-38 39 0,0-39 0,0 0 0,-38-74 0,-38-1 0,-38-38 0</inkml:trace>
          <inkml:trace contextRef="#ctx0" brushRef="#br0" timeOffset="6503">18084 1933 512,'0'-38'0,"38"-38"0,38-37 0,0 37 0,37-37 0,1 74 0,0 39 0,-38 39 0,37 37 0,-37-1 0,0 39 0,-38-38 0,0-39 0,-38 1 0,0-38 0,0-38 0,-38-38 0,-39-37 0,40 0 0,1-39 0,-4 76 0,80-39 0,33 2 0,42 74 0,-39 2 0,0 37 0,-39 76 0,-37 0 0,-37 0 0,37 37 0,-38 2 0,76-39 0,-1-39 0,39 1 0,0 0 0,0 1 0,38-2 0,-76-37 0,-1 37 0,-74 39 0,-39-38 0,0 37 0,-39-36 0,78-1 0,1-38 0,72-77 0,1-36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6:22.9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40 188 512,'-39'-39'0,"39"39"0,0 0 0,0-37 0,0-1 0,0 38 0,0-38 0,0 1 0,39 37 0,-39 0 0,0 37 0,0 1 0,37 76 0,-37-76 0,36 37 0,4-36 0,-2-39 0,37 0 0,-37-77 0,76 2 0,-38 36 0,0-36 0,-40 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6:26.6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237 341 512,'0'0'0,"0"0"0,38-39 0,-38 2 0,37-1 0,-37-37 0,0 36 0,-37 2 0,-1 37 0,38 0 0,-40 0 0,4 37 0,36 39 0,-37 0 0,37 0 0,37 0 0,-1 0 0,4-76 0,-2-39 0,75-36 0,-75-2 0,38-36 0,-76 0 0,0 76 0,-38-2 0,-38 39 0,-37 76 0,35 37 0,-34 39 0,36-39 0,38-37 0,76-37 0,0-39 0,0-76 0,38-38 0,0-38 0,-38 38 0,-1 40 0,-37 35 0,-37 39 0,-1 0 0,-38 113 0,0-37 0,38 0 0,38-39 0,0-37 0,38-75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6:27.4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0 151 512,'0'0'0,"0"0"0,0 0 0,0 0 0,37 0 0,1 0 0,0-38 0,38 38 0,0-38 0,-38 1 0,38 37 0,-40-39 0,3 39 0,-1 39 0,0-39 0,-38 0 0,0 37 0,0-37 0,0 0 0,-38 38 0,0 0 0,-1 38 0,3 0 0,-1 37 0,-2 2 0,-37-39 0,76 0 0,-38-1 0,38 2 0,-38-3 0,38 40 0,-38-39 0,38 2 0,0-2 0,0-36 0,-38 36 0,38-75 0,0 40 0,0-80 0,0 40 0,0-75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6:28.1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 64 512,'0'0'0,"0"0"0,0 0 0,0 0 0,0-37 0,-39 37 0,39 0 0,0 0 0,0 0 0,0 0 0,0 0 0,0-39 0,0 39 0,0 39 0,0-39 0,0 37 0,0 39 0,39-39 0,-39 40 0,37-40 0,-37 1 0,0 1 0,36-2 0,-36 1 0,40-38 0,-40 0 0,38 0 0,-38 0 0,37 0 0,1-38 0,38 1 0,-38-2 0,0-36 0,38 37 0,-37-1 0,-2-36 0,-1 75 0,3-38 0,-39 38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6:56.3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5650 46 512,'-38'0'0,"38"0"0,0 0 0,0 0 0,0 0 0,0 0 0,0 0 0,0 0 0,0-39 0,0 39 0,0 0 0,0 0 0,0 0 0,-38 0 0,38 0 0,-38 0 0,38 39 0,-38-39 0,38 0 0,0 0 0,-38 0 0,38 0 0,-38-39 0,0 39 0,1 0 0,-1 0 0,-38 0 0,39 0 0,-2 0 0,-37 0 0,0 0 0,1 0 0,-2 0 0,-36 0 0,-1 39 0,1-39 0,-40 38 0,40-38 0,-1 37 0,1-37 0,-40 0 0,40 0 0,37 38 0,-37-38 0,-2 0 0,2 0 0,0 0 0,-1 0 0,0 0 0,2 0 0,-3 0 0,1 38 0,0-38 0,37 0 0,4 0 0,-42 0 0,39 0 0,0 0 0,-38 0 0,39 0 0,-39 0 0,0 0 0,38 0 0,-1 0 0,4 0 0,-4 0 0,1 0 0,38 0 0,-76 0 0,75-38 0,-34 38 0,-4 0 0,39 0 0,-38-38 0,38 38 0,-38 0 0,38 0 0,0-37 0,-1 37 0,3 0 0,-1 0 0,37 0 0,-39 0 0,1 0 0,0 0 0,38 0 0,-38 0 0,38 0 0,-38 0 0,38 0 0,-38 37 0,0-37 0,38 0 0,-38 0 0,1 0 0,37 0 0,-38 0 0,38 0 0,0 0 0,0 0 0,-40 38 0,40-38 0,0 38 0,0 38 0,-36-1 0,36-35 0,0 72 0,-37-36 0,37-1 0,-39 2 0,39-40 0,0 40 0,-38-40 0,38 1 0,0-38 0,0 39 0,38-1 0,-38-38 0,0 0 0,39 37 0,-39-37 0,37 0 0,-1 38 0,-36-38 0,40 0 0,-2 0 0,37 0 0,-37 0 0,38 0 0,0 0 0,1 0 0,-4 0 0,4 0 0,-1 0 0,0 0 0,0 0 0,0 0 0,-1 0 0,39 0 0,-38 0 0,38 0 0,-1 0 0,-37 0 0,0 0 0,38 37 0,-38-37 0,39 0 0,-3 0 0,-36 39 0,0-39 0,38 0 0,-39 0 0,1 38 0,38-38 0,-38 0 0,0 36 0,39-36 0,-42 39 0,4-39 0,37 39 0,-1-39 0,-37 0 0,37 0 0,2 0 0,-2 0 0,-37 0 0,37 0 0,-36 37 0,-1-37 0,37 37 0,1-37 0,-38 0 0,38 0 0,-38 0 0,37 0 0,1 0 0,-38-37 0,0 37 0,37 0 0,-37 0 0,39-37 0,-41 37 0,40 0 0,-38-39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6:57.7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417 40 512,'0'0'0,"0"-37"0,36 37 0,3 0 0,-1 0 0,0 37 0,38-37 0,-38 0 0,38 0 0,0 39 0,-37-39 0,-3 37 0,1 1 0,-37 76 0,-37-38 0,37 37 0,-36 2 0,36-39 0,0 37 0,0 2 0,-39-41 0,39 40 0,0 0 0,-38-39 0,38 39 0,-38-36 0,38 33 0,-38-33 0,38 35 0,-38-38 0,0 0 0,38 2 0,0-2 0,-38-36 0,0 36 0,38-37 0,-38 38 0,38-38 0,-38 0 0,-1 1 0,39-2 0,0 0 0,-36 2 0,36 0 0,-37 34 0,-2-33 0,1 35 0,0 0 0,0-36 0,0 36 0,0-37 0,38 38 0,-38-38 0,0 1 0,1-39 0,37 0 0,0 38 0,0-38 0,0 0 0,0-38 0,-38 38 0,38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6:58.2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-1 152 512,'0'0'0,"0"0"0,0 0 0,0 0 0,0 0 0,0 0 0,0 0 0,0-39 0,0 39 0,0 0 0,0 0 0,0 0 0,0 0 0,0 0 0,0 0 0,0 39 0,0-39 0,0 38 0,0-38 0,0 37 0,0 1 0,0 1 0,0-2 0,0 1 0,38-38 0,-38 39 0,0-39 0,37 38 0,1-38 0,0 0 0,0-38 0,-38-1 0,76 1 0,-38 1 0,39-2 0,-4 1 0,42-37 0,-39 36 0,-38 1 0,0 1 0,-38-1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0:36:59.7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38 512,'0'0'0,"0"0"0,0-39 0,38 39 0,-38 0 0,0 0 0,0 0 0,0 39 0,0-39 0,0 37 0,38-37 0,-38 37 0,0-37 0,38 0 0,-38 0 0,38 0 0,-38 0 0,39 0 0,-2 0 0,-1 0 0,4 0 0,-3 39 0,39-39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customXml" Target="../ink/ink6.xml"/><Relationship Id="rId18" Type="http://schemas.openxmlformats.org/officeDocument/2006/relationships/image" Target="../media/image8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emf"/><Relationship Id="rId17" Type="http://schemas.openxmlformats.org/officeDocument/2006/relationships/customXml" Target="../ink/ink8.xml"/><Relationship Id="rId2" Type="http://schemas.openxmlformats.org/officeDocument/2006/relationships/hyperlink" Target="http://en.wikipedia.org/wiki/Gantt_chart" TargetMode="Externa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emf"/><Relationship Id="rId19" Type="http://schemas.openxmlformats.org/officeDocument/2006/relationships/customXml" Target="../ink/ink9.xml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5.emf"/><Relationship Id="rId14" Type="http://schemas.openxmlformats.org/officeDocument/2006/relationships/customXml" Target="../ink/ink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gram_Evaluation_and_Review_Techniqu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CS428:</a:t>
            </a:r>
            <a:br>
              <a:rPr lang="en-US" dirty="0" smtClean="0"/>
            </a:br>
            <a:r>
              <a:rPr lang="en-US" dirty="0" smtClean="0"/>
              <a:t>Software Engineering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Planning and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40AC-FC8C-4CC1-9F1D-A394E157FAE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Gantt charts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53400" cy="6286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hlinkClick r:id="rId2"/>
              </a:rPr>
              <a:t>http://en.wikipedia.org/wiki/Gantt_chart</a:t>
            </a:r>
            <a:endParaRPr lang="en-US" altLang="en-US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28600" y="3048000"/>
            <a:ext cx="119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Big task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100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Task 1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2133600" y="3200400"/>
            <a:ext cx="495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3505200" y="46482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410200" y="52578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2133600" y="4038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381000" y="5257800"/>
            <a:ext cx="100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Task 3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381000" y="4648200"/>
            <a:ext cx="100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Task 2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2133600" y="2971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2895600" y="2895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>
            <a:off x="4191000" y="2895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>
            <a:off x="5410200" y="2819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6400800" y="2895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7086600" y="2895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6324600" y="2590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May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2209800" y="2590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Jan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200400" y="2590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Feb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4343400" y="2590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Mar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5486400" y="2590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April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35453" y="4162927"/>
              <a:ext cx="178920" cy="477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3213" y="4151047"/>
                <a:ext cx="2034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466333" y="4531567"/>
              <a:ext cx="218520" cy="122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4453" y="4519327"/>
                <a:ext cx="242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3436093" y="4148887"/>
              <a:ext cx="181080" cy="205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4213" y="4137007"/>
                <a:ext cx="2048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3535093" y="4189927"/>
              <a:ext cx="190800" cy="499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3213" y="4177687"/>
                <a:ext cx="214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3466693" y="4521487"/>
              <a:ext cx="232200" cy="1634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4813" y="4509607"/>
                <a:ext cx="255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3452653" y="5278927"/>
              <a:ext cx="2034360" cy="4935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40773" y="5267047"/>
                <a:ext cx="205812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3521413" y="4175167"/>
              <a:ext cx="343440" cy="11293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09533" y="4163287"/>
                <a:ext cx="367560" cy="11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3521773" y="5145007"/>
              <a:ext cx="259200" cy="1684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09533" y="5133127"/>
                <a:ext cx="2833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5431933" y="5022607"/>
              <a:ext cx="150480" cy="547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20053" y="5010367"/>
                <a:ext cx="1742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/>
              <p14:cNvContentPartPr/>
              <p14:nvPr/>
            </p14:nvContentPartPr>
            <p14:xfrm>
              <a:off x="5349853" y="4994887"/>
              <a:ext cx="1706760" cy="1105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37973" y="4983007"/>
                <a:ext cx="1730520" cy="1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4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tracking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Keep track of when each task is finished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Compare plan to reality</a:t>
            </a:r>
          </a:p>
          <a:p>
            <a:pPr lvl="1"/>
            <a:r>
              <a:rPr lang="en-US" altLang="en-US" dirty="0" smtClean="0"/>
              <a:t>Project: You </a:t>
            </a:r>
            <a:r>
              <a:rPr lang="en-US" altLang="en-US" dirty="0"/>
              <a:t>will update Wiki for your project</a:t>
            </a:r>
          </a:p>
          <a:p>
            <a:endParaRPr lang="en-US" altLang="en-US" dirty="0"/>
          </a:p>
          <a:p>
            <a:r>
              <a:rPr lang="en-US" altLang="en-US" dirty="0"/>
              <a:t>Tasks are either finished or not</a:t>
            </a:r>
          </a:p>
          <a:p>
            <a:r>
              <a:rPr lang="en-US" altLang="en-US" dirty="0"/>
              <a:t>Forbid </a:t>
            </a:r>
            <a:r>
              <a:rPr lang="en-US" altLang="en-US" dirty="0" smtClean="0"/>
              <a:t>“90% </a:t>
            </a:r>
            <a:r>
              <a:rPr lang="en-US" altLang="en-US" dirty="0"/>
              <a:t>finished” - decompose tasks</a:t>
            </a:r>
          </a:p>
          <a:p>
            <a:pPr lvl="1"/>
            <a:r>
              <a:rPr lang="en-US" altLang="en-US" dirty="0"/>
              <a:t>XP is strict on this but you can modify XP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06A-5B20-432D-A325-7437A36790FD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of dates, and the tasks to be finished (or started) at each</a:t>
            </a:r>
          </a:p>
          <a:p>
            <a:pPr lvl="1"/>
            <a:r>
              <a:rPr lang="en-US" altLang="en-US" dirty="0"/>
              <a:t>Can put into a spreadsheet</a:t>
            </a:r>
          </a:p>
          <a:p>
            <a:pPr lvl="1"/>
            <a:r>
              <a:rPr lang="en-US" altLang="en-US" dirty="0"/>
              <a:t>Task &amp; date, sorted by date</a:t>
            </a:r>
          </a:p>
          <a:p>
            <a:pPr lvl="1"/>
            <a:r>
              <a:rPr lang="en-US" altLang="en-US" dirty="0"/>
              <a:t>Separate column for actual completion date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Project: Can </a:t>
            </a:r>
            <a:r>
              <a:rPr lang="en-US" altLang="en-US" dirty="0"/>
              <a:t>present on Wiki as a table (part of your </a:t>
            </a:r>
            <a:r>
              <a:rPr lang="en-US" altLang="en-US" dirty="0" smtClean="0"/>
              <a:t>Planning </a:t>
            </a:r>
            <a:r>
              <a:rPr lang="en-US" altLang="en-US" dirty="0"/>
              <a:t>G</a:t>
            </a:r>
            <a:r>
              <a:rPr lang="en-US" altLang="en-US" dirty="0" smtClean="0"/>
              <a:t>ame</a:t>
            </a:r>
            <a:r>
              <a:rPr lang="en-US" alt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1FC-2616-450C-B023-2960BD13EA0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78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is a task finished?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Must be objective</a:t>
            </a:r>
          </a:p>
          <a:p>
            <a:pPr lvl="1"/>
            <a:r>
              <a:rPr lang="en-US" altLang="en-US" dirty="0"/>
              <a:t>“Wrote a program” not “Learned language”</a:t>
            </a:r>
          </a:p>
          <a:p>
            <a:pPr lvl="1"/>
            <a:r>
              <a:rPr lang="en-US" altLang="en-US" dirty="0" smtClean="0"/>
              <a:t>“</a:t>
            </a:r>
            <a:r>
              <a:rPr lang="en-US" altLang="en-US" dirty="0"/>
              <a:t>Design passed review” not “Design is reusable”</a:t>
            </a:r>
          </a:p>
          <a:p>
            <a:r>
              <a:rPr lang="en-US" altLang="en-US" dirty="0" smtClean="0"/>
              <a:t>Different </a:t>
            </a:r>
            <a:r>
              <a:rPr lang="en-US" altLang="en-US" dirty="0"/>
              <a:t>tasks are evaluated differently</a:t>
            </a:r>
          </a:p>
          <a:p>
            <a:pPr lvl="1"/>
            <a:r>
              <a:rPr lang="en-US" altLang="en-US" dirty="0"/>
              <a:t>In XP, a programming task is not finished until all </a:t>
            </a:r>
            <a:r>
              <a:rPr lang="en-US" altLang="en-US" dirty="0" smtClean="0"/>
              <a:t>tests </a:t>
            </a:r>
            <a:r>
              <a:rPr lang="en-US" altLang="en-US" dirty="0"/>
              <a:t>run correctly</a:t>
            </a:r>
          </a:p>
          <a:p>
            <a:pPr lvl="1"/>
            <a:r>
              <a:rPr lang="en-US" altLang="en-US" dirty="0"/>
              <a:t>In RUP, writing a document is a separate task from reviewing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30FE-BB95-4A8F-8828-A9916A7B1FBD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89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Risks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From </a:t>
            </a:r>
            <a:r>
              <a:rPr lang="en-US" altLang="en-US" dirty="0" err="1" smtClean="0"/>
              <a:t>Sommerville</a:t>
            </a:r>
            <a:r>
              <a:rPr lang="en-US" altLang="en-US" dirty="0" smtClean="0"/>
              <a:t> Ch. 22 (see Wiki)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Project </a:t>
            </a:r>
            <a:r>
              <a:rPr lang="en-US" altLang="en-US" dirty="0"/>
              <a:t>risks</a:t>
            </a:r>
          </a:p>
          <a:p>
            <a:r>
              <a:rPr lang="en-US" altLang="en-US" dirty="0" smtClean="0"/>
              <a:t>Product risks </a:t>
            </a:r>
            <a:endParaRPr lang="en-US" altLang="en-US" dirty="0"/>
          </a:p>
          <a:p>
            <a:r>
              <a:rPr lang="en-US" altLang="en-US" dirty="0" smtClean="0"/>
              <a:t>Business </a:t>
            </a:r>
            <a:r>
              <a:rPr lang="en-US" altLang="en-US" dirty="0"/>
              <a:t>risks</a:t>
            </a:r>
          </a:p>
          <a:p>
            <a:endParaRPr lang="en-US" altLang="en-US" dirty="0"/>
          </a:p>
          <a:p>
            <a:r>
              <a:rPr lang="en-US" altLang="en-US" dirty="0"/>
              <a:t>Success does not require winning big, but avoiding failure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D3EE-6716-41F4-B171-D7A684B608F5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4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go wrong?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en-US" altLang="en-US" sz="2800" dirty="0"/>
              <a:t>Problem harder than we thought</a:t>
            </a:r>
          </a:p>
          <a:p>
            <a:r>
              <a:rPr lang="en-US" altLang="en-US" sz="2800" dirty="0"/>
              <a:t>We waste time, take too long</a:t>
            </a:r>
          </a:p>
          <a:p>
            <a:r>
              <a:rPr lang="en-US" altLang="en-US" sz="2800" dirty="0"/>
              <a:t>Customers don’t know what they want</a:t>
            </a:r>
          </a:p>
          <a:p>
            <a:r>
              <a:rPr lang="en-US" altLang="en-US" sz="2800" dirty="0"/>
              <a:t>System is too slow</a:t>
            </a:r>
          </a:p>
          <a:p>
            <a:r>
              <a:rPr lang="en-US" altLang="en-US" sz="2800" dirty="0"/>
              <a:t>Stock options become worthless, developers quit</a:t>
            </a:r>
          </a:p>
          <a:p>
            <a:r>
              <a:rPr lang="en-US" altLang="en-US" sz="2800" dirty="0"/>
              <a:t>Developers get bored and quit</a:t>
            </a:r>
          </a:p>
          <a:p>
            <a:r>
              <a:rPr lang="en-US" altLang="en-US" sz="2800" dirty="0"/>
              <a:t>Developers like new technology. It doesn’t work</a:t>
            </a:r>
            <a:endParaRPr lang="en-US" altLang="en-US" dirty="0"/>
          </a:p>
          <a:p>
            <a:r>
              <a:rPr lang="en-US" altLang="en-US" sz="2800" dirty="0"/>
              <a:t>Customers run out of money and kill the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BE1C-3C7B-41C7-8466-F4192B0042FD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6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Risk management process</a:t>
            </a:r>
            <a:endParaRPr lang="en-US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Projects get killed for same old reasons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 database of problems to identify risk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Assess risks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Avoid risks. Contain. Mitigate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Monitor risks you can’t avoid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DE9-C9E3-4D87-B4FD-D2683F35BC8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0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</a:t>
            </a:r>
            <a:r>
              <a:rPr lang="en-US" altLang="en-US" dirty="0" smtClean="0"/>
              <a:t>iggest risks in your opinion?</a:t>
            </a:r>
            <a:endParaRPr lang="en-US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</a:t>
            </a:r>
            <a:r>
              <a:rPr lang="en-US" altLang="en-US" dirty="0" smtClean="0"/>
              <a:t>risks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82E1-23D0-42EB-897C-9B42EFE7227A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/>
              <p14:cNvContentPartPr/>
              <p14:nvPr/>
            </p14:nvContentPartPr>
            <p14:xfrm>
              <a:off x="-13787" y="2320447"/>
              <a:ext cx="9936360" cy="37666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5667" y="2308567"/>
                <a:ext cx="9960120" cy="37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9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Some biggest risks in SW</a:t>
            </a:r>
            <a:endParaRPr lang="en-US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</a:t>
            </a:r>
            <a:r>
              <a:rPr lang="en-US" altLang="en-US" dirty="0" smtClean="0"/>
              <a:t>risks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Wrong requirements </a:t>
            </a:r>
          </a:p>
          <a:p>
            <a:pPr lvl="2">
              <a:lnSpc>
                <a:spcPct val="90000"/>
              </a:lnSpc>
            </a:pPr>
            <a:endParaRPr lang="en-US" altLang="en-US" dirty="0" smtClean="0"/>
          </a:p>
          <a:p>
            <a:pPr lvl="2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Constantly changing requirements</a:t>
            </a:r>
          </a:p>
          <a:p>
            <a:pPr lvl="2">
              <a:lnSpc>
                <a:spcPct val="90000"/>
              </a:lnSpc>
            </a:pPr>
            <a:endParaRPr lang="en-US" altLang="en-US" dirty="0" smtClean="0"/>
          </a:p>
          <a:p>
            <a:pPr lvl="2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Inadequate schedule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82E1-23D0-42EB-897C-9B42EFE7227A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9632" name="Ink 69631"/>
              <p14:cNvContentPartPr/>
              <p14:nvPr/>
            </p14:nvContentPartPr>
            <p14:xfrm>
              <a:off x="6168853" y="1460407"/>
              <a:ext cx="0" cy="81720"/>
            </p14:xfrm>
          </p:contentPart>
        </mc:Choice>
        <mc:Fallback>
          <p:pic>
            <p:nvPicPr>
              <p:cNvPr id="69632" name="Ink 696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637" name="Ink 69636"/>
              <p14:cNvContentPartPr/>
              <p14:nvPr/>
            </p14:nvContentPartPr>
            <p14:xfrm>
              <a:off x="6592573" y="1514767"/>
              <a:ext cx="0" cy="14040"/>
            </p14:xfrm>
          </p:contentPart>
        </mc:Choice>
        <mc:Fallback>
          <p:pic>
            <p:nvPicPr>
              <p:cNvPr id="69637" name="Ink 696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671" name="Ink 69670"/>
              <p14:cNvContentPartPr/>
              <p14:nvPr/>
            </p14:nvContentPartPr>
            <p14:xfrm>
              <a:off x="2115613" y="1187527"/>
              <a:ext cx="4509720" cy="2320200"/>
            </p14:xfrm>
          </p:contentPart>
        </mc:Choice>
        <mc:Fallback>
          <p:pic>
            <p:nvPicPr>
              <p:cNvPr id="69671" name="Ink 6967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3733" y="1175647"/>
                <a:ext cx="4533480" cy="23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9693" name="Ink 69692"/>
              <p14:cNvContentPartPr/>
              <p14:nvPr/>
            </p14:nvContentPartPr>
            <p14:xfrm>
              <a:off x="995293" y="1733287"/>
              <a:ext cx="6798240" cy="3275640"/>
            </p14:xfrm>
          </p:contentPart>
        </mc:Choice>
        <mc:Fallback>
          <p:pic>
            <p:nvPicPr>
              <p:cNvPr id="69693" name="Ink 6969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413" y="1721407"/>
                <a:ext cx="6822000" cy="32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9698" name="Ink 69697"/>
              <p14:cNvContentPartPr/>
              <p14:nvPr/>
            </p14:nvContentPartPr>
            <p14:xfrm>
              <a:off x="1224253" y="2055127"/>
              <a:ext cx="1164240" cy="513000"/>
            </p14:xfrm>
          </p:contentPart>
        </mc:Choice>
        <mc:Fallback>
          <p:pic>
            <p:nvPicPr>
              <p:cNvPr id="69698" name="Ink 6969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2373" y="2043247"/>
                <a:ext cx="118800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9719" name="Ink 69718"/>
              <p14:cNvContentPartPr/>
              <p14:nvPr/>
            </p14:nvContentPartPr>
            <p14:xfrm>
              <a:off x="6333733" y="5158687"/>
              <a:ext cx="0" cy="13680"/>
            </p14:xfrm>
          </p:contentPart>
        </mc:Choice>
        <mc:Fallback>
          <p:pic>
            <p:nvPicPr>
              <p:cNvPr id="69719" name="Ink 697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734" name="Ink 69733"/>
              <p14:cNvContentPartPr/>
              <p14:nvPr/>
            </p14:nvContentPartPr>
            <p14:xfrm>
              <a:off x="6373693" y="3671167"/>
              <a:ext cx="3070800" cy="1583640"/>
            </p14:xfrm>
          </p:contentPart>
        </mc:Choice>
        <mc:Fallback>
          <p:pic>
            <p:nvPicPr>
              <p:cNvPr id="69734" name="Ink 697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1813" y="3659287"/>
                <a:ext cx="3094920" cy="16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How to manage biggest risks</a:t>
            </a:r>
            <a:endParaRPr lang="en-US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</a:t>
            </a:r>
            <a:r>
              <a:rPr lang="en-US" altLang="en-US" dirty="0" smtClean="0"/>
              <a:t>risks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Wrong requirements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Iterative development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Work closely with customer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Constantly changing requirements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Manage changes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Keep schedule up to date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Inadequate schedule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Keep schedule up to date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Reduce scope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82E1-23D0-42EB-897C-9B42EFE7227A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08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we plan and schedule activities in a software project?</a:t>
            </a:r>
          </a:p>
          <a:p>
            <a:r>
              <a:rPr lang="en-US" dirty="0" smtClean="0"/>
              <a:t>What are the biggest risks in a software project? How can we mitigate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Risk management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Risk assessment: a document listing risks, their likelihood, and their severity</a:t>
            </a:r>
          </a:p>
          <a:p>
            <a:r>
              <a:rPr lang="en-US" altLang="en-US" dirty="0"/>
              <a:t>Decide whether you are going to try to avoid this risk or just to monitor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78C-6144-43EC-B17F-A2D92EA229ED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7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in your own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risks in academic software engineering projects (as opposed to real world software project)?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risk in XP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Iteration</a:t>
            </a:r>
          </a:p>
          <a:p>
            <a:r>
              <a:rPr lang="en-US" altLang="en-US" dirty="0"/>
              <a:t>Do the simplest thing that could possibly work</a:t>
            </a:r>
          </a:p>
          <a:p>
            <a:r>
              <a:rPr lang="en-US" altLang="en-US" dirty="0"/>
              <a:t>Customer picks most important stories</a:t>
            </a:r>
          </a:p>
          <a:p>
            <a:r>
              <a:rPr lang="en-US" altLang="en-US" dirty="0"/>
              <a:t>Developers estimate </a:t>
            </a:r>
            <a:r>
              <a:rPr lang="en-US" altLang="en-US" dirty="0" smtClean="0"/>
              <a:t>time</a:t>
            </a:r>
          </a:p>
          <a:p>
            <a:pPr lvl="1"/>
            <a:r>
              <a:rPr lang="en-US" altLang="en-US" dirty="0" smtClean="0"/>
              <a:t>Stories they </a:t>
            </a:r>
            <a:r>
              <a:rPr lang="en-US" altLang="en-US" dirty="0"/>
              <a:t>can’t estimate (or that have long estimates) are </a:t>
            </a:r>
            <a:r>
              <a:rPr lang="en-US" altLang="en-US" dirty="0" smtClean="0"/>
              <a:t>risky; developers </a:t>
            </a:r>
            <a:r>
              <a:rPr lang="en-US" altLang="en-US" dirty="0"/>
              <a:t>must work (prototype) to make reliable </a:t>
            </a:r>
            <a:r>
              <a:rPr lang="en-US" altLang="en-US" dirty="0" smtClean="0"/>
              <a:t>estimate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3D-DD08-4DF7-81C5-8FCFC570D704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Different types of risk </a:t>
            </a:r>
            <a:r>
              <a:rPr lang="en-US" altLang="en-US" dirty="0" smtClean="0"/>
              <a:t>(1)</a:t>
            </a:r>
            <a:endParaRPr lang="en-US" alt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Risk: later iterations need more sophisticated design than first ones</a:t>
            </a:r>
          </a:p>
          <a:p>
            <a:pPr lvl="1"/>
            <a:r>
              <a:rPr lang="en-US" altLang="en-US"/>
              <a:t>XP: keep design clean and simple and change it if necessary </a:t>
            </a:r>
          </a:p>
          <a:p>
            <a:pPr lvl="1"/>
            <a:r>
              <a:rPr lang="en-US" altLang="en-US"/>
              <a:t>RUP: elaboration phase should consider all use cases and should select ones that are risky to do first</a:t>
            </a:r>
          </a:p>
          <a:p>
            <a:pPr lvl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97A3-AD17-4B2D-BB0B-F7B67662AAB0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27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Different types of risk </a:t>
            </a:r>
            <a:r>
              <a:rPr lang="en-US" altLang="en-US" dirty="0" smtClean="0"/>
              <a:t>(2)</a:t>
            </a:r>
            <a:endParaRPr lang="en-US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Risk: As developers leave the project, new </a:t>
            </a:r>
            <a:r>
              <a:rPr lang="en-US" altLang="en-US" dirty="0" smtClean="0"/>
              <a:t>developers must </a:t>
            </a:r>
            <a:r>
              <a:rPr lang="en-US" altLang="en-US" dirty="0"/>
              <a:t>learn the system</a:t>
            </a:r>
          </a:p>
          <a:p>
            <a:pPr lvl="1"/>
            <a:r>
              <a:rPr lang="en-US" altLang="en-US" dirty="0"/>
              <a:t>XP: Use pair programming to teach new developers the system and to make sure that knowledge of the system is spread as widely as possible</a:t>
            </a:r>
          </a:p>
          <a:p>
            <a:pPr lvl="1"/>
            <a:r>
              <a:rPr lang="en-US" altLang="en-US" dirty="0"/>
              <a:t>RUP: Document the architecture and key use cases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6D-67AB-43F4-B7FF-0FDE4E01A6C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1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people don’t manage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 negative thinker!</a:t>
            </a:r>
          </a:p>
          <a:p>
            <a:r>
              <a:rPr lang="en-US" dirty="0" smtClean="0"/>
              <a:t>Don’t raise a problem unless you have a solution for it</a:t>
            </a:r>
          </a:p>
          <a:p>
            <a:r>
              <a:rPr lang="en-US" dirty="0" smtClean="0"/>
              <a:t>Don’t say something is a problem unless you can prove it is</a:t>
            </a:r>
          </a:p>
          <a:p>
            <a:r>
              <a:rPr lang="en-US" dirty="0" smtClean="0"/>
              <a:t>Don’t raise a problem unless you want to be responsible for solving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catastrophic outcomes:</a:t>
            </a:r>
            <a:br>
              <a:rPr lang="en-US" dirty="0" smtClean="0"/>
            </a:br>
            <a:r>
              <a:rPr lang="en-US" dirty="0" smtClean="0"/>
              <a:t>“What is your biggest fear?”</a:t>
            </a:r>
          </a:p>
          <a:p>
            <a:r>
              <a:rPr lang="en-US" dirty="0" smtClean="0"/>
              <a:t>Scenarios</a:t>
            </a:r>
          </a:p>
          <a:p>
            <a:r>
              <a:rPr lang="en-US" dirty="0" smtClean="0"/>
              <a:t>Root 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Management tips for </a:t>
            </a:r>
            <a:r>
              <a:rPr lang="en-US" altLang="en-US" dirty="0" smtClean="0"/>
              <a:t>teams</a:t>
            </a:r>
            <a:endParaRPr lang="en-US" alt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Assign a project manager</a:t>
            </a:r>
          </a:p>
          <a:p>
            <a:r>
              <a:rPr lang="en-US" altLang="en-US" dirty="0" smtClean="0"/>
              <a:t>Have </a:t>
            </a:r>
            <a:r>
              <a:rPr lang="en-US" altLang="en-US" dirty="0"/>
              <a:t>a single person responsible for each item</a:t>
            </a:r>
          </a:p>
          <a:p>
            <a:pPr lvl="1"/>
            <a:r>
              <a:rPr lang="en-US" altLang="en-US" dirty="0"/>
              <a:t>“If everyone is responsible, no one is responsible</a:t>
            </a:r>
            <a:r>
              <a:rPr lang="en-US" altLang="en-US" dirty="0" smtClean="0"/>
              <a:t>” (but collective code ownership)</a:t>
            </a:r>
            <a:endParaRPr lang="en-US" altLang="en-US" dirty="0"/>
          </a:p>
          <a:p>
            <a:r>
              <a:rPr lang="en-US" altLang="en-US" dirty="0"/>
              <a:t>Have a plan (agenda) for each meeting</a:t>
            </a:r>
          </a:p>
          <a:p>
            <a:r>
              <a:rPr lang="en-US" altLang="en-US" dirty="0"/>
              <a:t>Make everything public</a:t>
            </a:r>
          </a:p>
          <a:p>
            <a:pPr lvl="1"/>
            <a:r>
              <a:rPr lang="en-US" altLang="en-US" dirty="0"/>
              <a:t>Plans, actuals, metrics,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885E-9E34-4409-A97D-556AD714F7B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56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proposal parts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 smtClean="0"/>
              <a:t>Description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 smtClean="0"/>
              <a:t>Motivation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 smtClean="0"/>
              <a:t>Comparison with similar software </a:t>
            </a:r>
            <a:endParaRPr lang="en-US" altLang="en-US" dirty="0"/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 smtClean="0"/>
              <a:t>Languages, libraries</a:t>
            </a:r>
            <a:r>
              <a:rPr lang="en-US" altLang="en-US" dirty="0"/>
              <a:t>, frameworks, </a:t>
            </a:r>
            <a:r>
              <a:rPr lang="en-US" altLang="en-US" dirty="0" smtClean="0"/>
              <a:t>platforms</a:t>
            </a:r>
            <a:endParaRPr lang="en-US" altLang="en-US" dirty="0"/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 smtClean="0">
                <a:solidFill>
                  <a:schemeClr val="tx2"/>
                </a:solidFill>
              </a:rPr>
              <a:t>Risks/challenges </a:t>
            </a:r>
            <a:endParaRPr lang="en-US" altLang="en-US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User stories and </a:t>
            </a:r>
            <a:r>
              <a:rPr lang="en-US" altLang="en-US" dirty="0" smtClean="0">
                <a:solidFill>
                  <a:schemeClr val="tx2"/>
                </a:solidFill>
              </a:rPr>
              <a:t>iterations</a:t>
            </a:r>
            <a:endParaRPr lang="en-US" altLang="en-US" dirty="0">
              <a:solidFill>
                <a:schemeClr val="tx2"/>
              </a:solidFill>
            </a:endParaRP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Meeting schedule (6+ hours/week of work)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Skill </a:t>
            </a:r>
            <a:r>
              <a:rPr lang="en-US" altLang="en-US" dirty="0" smtClean="0"/>
              <a:t>sets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 smtClean="0"/>
              <a:t>Process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 smtClean="0"/>
              <a:t>Tools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 smtClean="0"/>
              <a:t>Related projects, if any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200D-41B8-4760-A471-0FC50CBFFEE5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4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Planning in XP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Planning Game</a:t>
            </a:r>
          </a:p>
          <a:p>
            <a:r>
              <a:rPr lang="en-US" altLang="en-US"/>
              <a:t>Customer / Developer</a:t>
            </a:r>
          </a:p>
          <a:p>
            <a:r>
              <a:rPr lang="en-US" altLang="en-US"/>
              <a:t>User stories, estimates</a:t>
            </a:r>
          </a:p>
          <a:p>
            <a:r>
              <a:rPr lang="en-US" altLang="en-US"/>
              <a:t>Iteration planning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0867-686F-4507-92A4-17BCD880675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2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plan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Make a list</a:t>
            </a:r>
            <a:r>
              <a:rPr lang="en-US" altLang="en-US" dirty="0"/>
              <a:t> of everything you have to do</a:t>
            </a:r>
          </a:p>
          <a:p>
            <a:r>
              <a:rPr lang="en-US" altLang="en-US" dirty="0"/>
              <a:t>Decide when you will do each thing</a:t>
            </a:r>
          </a:p>
          <a:p>
            <a:pPr lvl="1"/>
            <a:r>
              <a:rPr lang="en-US" altLang="en-US" dirty="0"/>
              <a:t>How long will it take?</a:t>
            </a:r>
          </a:p>
          <a:p>
            <a:r>
              <a:rPr lang="en-US" altLang="en-US" dirty="0"/>
              <a:t>Make sure you have what you need for each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D81-3F7F-49D8-8D30-0BB7778309B6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53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will it take?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Compare with other tasks</a:t>
            </a:r>
            <a:r>
              <a:rPr lang="en-US" altLang="en-US" dirty="0"/>
              <a:t> you have done</a:t>
            </a:r>
          </a:p>
          <a:p>
            <a:r>
              <a:rPr lang="en-US" altLang="en-US" dirty="0"/>
              <a:t>If too hard to estimate, </a:t>
            </a:r>
            <a:r>
              <a:rPr lang="en-US" altLang="en-US" dirty="0">
                <a:solidFill>
                  <a:schemeClr val="tx2"/>
                </a:solidFill>
              </a:rPr>
              <a:t>break into smaller </a:t>
            </a:r>
            <a:r>
              <a:rPr lang="en-US" altLang="en-US" dirty="0"/>
              <a:t>steps</a:t>
            </a:r>
          </a:p>
          <a:p>
            <a:r>
              <a:rPr lang="en-US" altLang="en-US" dirty="0"/>
              <a:t>Get several people to estimate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B97-8363-4081-8CCC-08B7A90A558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3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Determine list of tasks</a:t>
            </a:r>
          </a:p>
          <a:p>
            <a:r>
              <a:rPr lang="en-US" altLang="en-US"/>
              <a:t>Determine needed resources for each task</a:t>
            </a:r>
          </a:p>
          <a:p>
            <a:pPr lvl="1"/>
            <a:r>
              <a:rPr lang="en-US" altLang="en-US"/>
              <a:t>People</a:t>
            </a:r>
          </a:p>
          <a:p>
            <a:pPr lvl="1"/>
            <a:r>
              <a:rPr lang="en-US" altLang="en-US"/>
              <a:t>Computers, testing system</a:t>
            </a:r>
          </a:p>
          <a:p>
            <a:r>
              <a:rPr lang="en-US" altLang="en-US"/>
              <a:t>Schedule tasks</a:t>
            </a:r>
          </a:p>
          <a:p>
            <a:pPr lvl="1"/>
            <a:r>
              <a:rPr lang="en-US" altLang="en-US"/>
              <a:t>Some tasks depend on others</a:t>
            </a:r>
          </a:p>
          <a:p>
            <a:pPr lvl="1"/>
            <a:r>
              <a:rPr lang="en-US" altLang="en-US"/>
              <a:t>Some tasks compete for resources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F4D-BDF2-4FB8-B746-58724E667E1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16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Program Evaluation and Review Technique (PERT)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 for project management and planning</a:t>
            </a:r>
          </a:p>
          <a:p>
            <a:r>
              <a:rPr lang="en-US" altLang="en-US" dirty="0"/>
              <a:t>Represent tasks and their dependencies</a:t>
            </a:r>
          </a:p>
          <a:p>
            <a:r>
              <a:rPr lang="en-US" altLang="en-US" dirty="0"/>
              <a:t>Estimate amount of time for each task</a:t>
            </a:r>
          </a:p>
          <a:p>
            <a:r>
              <a:rPr lang="en-US" altLang="en-US" dirty="0"/>
              <a:t>Compute the time for entire project</a:t>
            </a:r>
          </a:p>
          <a:p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en.wikipedia.org/wiki/Program_Evaluation_and_Review_Technique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How to compute the critical path?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5F9A-3BB1-404C-AF7D-40591508663A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78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0E5-730D-4F8F-B0CF-D3C33FCC841A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PERT example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153400" cy="161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Critical path - path that takes longest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Slack - extra time for task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Only optimize steps on critical path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886200" y="1828800"/>
            <a:ext cx="2057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Develop parser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886200" y="2667000"/>
            <a:ext cx="1981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Develop type checker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886200" y="3810000"/>
            <a:ext cx="1981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Develop code generator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2192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Define ASTs</a:t>
            </a:r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32004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3200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>
            <a:off x="3200400" y="29718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990600" y="2286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4572000" y="144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1981200" y="2286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867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5791200" y="2438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9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83820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17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57912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4572000" y="2286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6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4572000" y="3429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11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68580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Integrate</a:t>
            </a:r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5943600" y="20574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>
            <a:off x="5867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5" name="Line 23"/>
          <p:cNvSpPr>
            <a:spLocks noChangeShapeType="1"/>
          </p:cNvSpPr>
          <p:nvPr/>
        </p:nvSpPr>
        <p:spPr bwMode="auto">
          <a:xfrm flipV="1">
            <a:off x="5867400" y="2895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3276600" y="198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3276600" y="251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3276600" y="2971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67818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76200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0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962</Words>
  <Application>Microsoft Office PowerPoint</Application>
  <PresentationFormat>On-screen Show (4:3)</PresentationFormat>
  <Paragraphs>209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CS428: Software Engineering II</vt:lpstr>
      <vt:lpstr>Today’s goals</vt:lpstr>
      <vt:lpstr>Project proposal parts</vt:lpstr>
      <vt:lpstr>Planning in XP</vt:lpstr>
      <vt:lpstr>How to plan</vt:lpstr>
      <vt:lpstr>How long will it take?</vt:lpstr>
      <vt:lpstr>Scheduling</vt:lpstr>
      <vt:lpstr>Program Evaluation and Review Technique (PERT)</vt:lpstr>
      <vt:lpstr>PERT example</vt:lpstr>
      <vt:lpstr>Gantt charts</vt:lpstr>
      <vt:lpstr>Project tracking</vt:lpstr>
      <vt:lpstr>Schedule</vt:lpstr>
      <vt:lpstr>When is a task finished?</vt:lpstr>
      <vt:lpstr>Risks</vt:lpstr>
      <vt:lpstr>What can go wrong?</vt:lpstr>
      <vt:lpstr>Risk management process</vt:lpstr>
      <vt:lpstr>Biggest risks in your opinion?</vt:lpstr>
      <vt:lpstr>Some biggest risks in SW</vt:lpstr>
      <vt:lpstr>How to manage biggest risks</vt:lpstr>
      <vt:lpstr>Risk management</vt:lpstr>
      <vt:lpstr>Risks in your own projects?</vt:lpstr>
      <vt:lpstr>Managing risk in XP</vt:lpstr>
      <vt:lpstr>Different types of risk (1)</vt:lpstr>
      <vt:lpstr>Different types of risk (2)</vt:lpstr>
      <vt:lpstr>Why people don’t manage risk?</vt:lpstr>
      <vt:lpstr>Discovering risks</vt:lpstr>
      <vt:lpstr>Management tips for teams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CCT Siebel</cp:lastModifiedBy>
  <cp:revision>106</cp:revision>
  <dcterms:created xsi:type="dcterms:W3CDTF">2006-08-16T00:00:00Z</dcterms:created>
  <dcterms:modified xsi:type="dcterms:W3CDTF">2014-01-23T21:15:45Z</dcterms:modified>
</cp:coreProperties>
</file>