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83" r:id="rId6"/>
    <p:sldId id="266" r:id="rId7"/>
    <p:sldId id="284" r:id="rId8"/>
    <p:sldId id="280" r:id="rId9"/>
    <p:sldId id="291" r:id="rId10"/>
    <p:sldId id="274" r:id="rId11"/>
  </p:sldIdLst>
  <p:sldSz cx="12190413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46"/>
  </p:normalViewPr>
  <p:slideViewPr>
    <p:cSldViewPr>
      <p:cViewPr>
        <p:scale>
          <a:sx n="100" d="100"/>
          <a:sy n="100" d="100"/>
        </p:scale>
        <p:origin x="444" y="6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512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510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055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71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332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71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4332403" y="4099448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等腰三角形 24"/>
          <p:cNvSpPr/>
          <p:nvPr/>
        </p:nvSpPr>
        <p:spPr>
          <a:xfrm rot="20371609">
            <a:off x="4261418" y="3886867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等腰三角形 26"/>
          <p:cNvSpPr/>
          <p:nvPr/>
        </p:nvSpPr>
        <p:spPr>
          <a:xfrm rot="3761573">
            <a:off x="8192185" y="3906476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94942" y="271462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2018</a:t>
            </a:r>
            <a:r>
              <a:rPr lang="zh-CN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个人总结</a:t>
            </a:r>
            <a:endParaRPr lang="en-US" altLang="zh-CN" sz="54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190508" y="367255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2198" y="3786190"/>
            <a:ext cx="2921000" cy="635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23702" y="51435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感谢章雁老师模板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89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44" grpId="0" animBg="1"/>
    </p:bldLst>
  </p:timing>
  <p:extLst mod="1">
    <p:ext uri="{E180D4A7-C9FB-4DFB-919C-405C955672EB}">
      <p14:showEvtLst xmlns:p14="http://schemas.microsoft.com/office/powerpoint/2010/main" xmlns="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49945" cy="3151228"/>
            <a:chOff x="3862958" y="1655787"/>
            <a:chExt cx="3849945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3910387" y="3081259"/>
              <a:ext cx="38025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Thank</a:t>
              </a:r>
              <a:r>
                <a:rPr lang="zh-CN" altLang="en-US" sz="5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 </a:t>
              </a:r>
              <a:r>
                <a:rPr lang="en-US" altLang="zh-CN" sz="5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You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4795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 smtClean="0">
                <a:latin typeface="Arial"/>
                <a:ea typeface="微软雅黑"/>
                <a:sym typeface="Arial"/>
              </a:rPr>
              <a:t>内</a:t>
            </a:r>
            <a:endParaRPr lang="en-US" altLang="zh-CN" dirty="0">
              <a:latin typeface="Arial"/>
              <a:ea typeface="微软雅黑"/>
              <a:sym typeface="Arial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Arial"/>
                <a:ea typeface="微软雅黑"/>
                <a:sym typeface="Arial"/>
              </a:rPr>
              <a:t>容</a:t>
            </a:r>
            <a:endParaRPr lang="en-US" altLang="zh-CN" dirty="0">
              <a:latin typeface="Arial"/>
              <a:ea typeface="微软雅黑"/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10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2269029" cy="488790"/>
            <a:chOff x="4727054" y="1768670"/>
            <a:chExt cx="2269029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1</a:t>
              </a:r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Arial"/>
                  <a:ea typeface="微软雅黑"/>
                  <a:sym typeface="Arial"/>
                </a:rPr>
                <a:t>2018</a:t>
              </a:r>
              <a:r>
                <a:rPr lang="zh-CN" altLang="en-US" b="1" dirty="0" smtClean="0">
                  <a:latin typeface="Arial"/>
                  <a:ea typeface="微软雅黑"/>
                  <a:sym typeface="Arial"/>
                </a:rPr>
                <a:t>工作回顾</a:t>
              </a:r>
              <a:endParaRPr lang="zh-CN" altLang="en-US" b="1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2269029" cy="488790"/>
            <a:chOff x="4727054" y="3140968"/>
            <a:chExt cx="2269029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2</a:t>
              </a:r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Arial"/>
                  <a:ea typeface="微软雅黑"/>
                  <a:sym typeface="Arial"/>
                </a:rPr>
                <a:t>2019</a:t>
              </a:r>
              <a:r>
                <a:rPr lang="zh-CN" altLang="en-US" b="1" dirty="0" smtClean="0">
                  <a:latin typeface="Arial"/>
                  <a:ea typeface="微软雅黑"/>
                  <a:sym typeface="Arial"/>
                </a:rPr>
                <a:t>工作计划</a:t>
              </a:r>
              <a:endParaRPr lang="zh-CN" altLang="en-US" b="1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1756068" cy="488790"/>
            <a:chOff x="4727054" y="4413802"/>
            <a:chExt cx="1756068" cy="488790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3</a:t>
              </a:r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Arial"/>
                  <a:ea typeface="微软雅黑"/>
                  <a:sym typeface="Arial"/>
                </a:rPr>
                <a:t>自我</a:t>
              </a:r>
              <a:r>
                <a:rPr lang="zh-CN" altLang="en-US" b="1" dirty="0" smtClean="0">
                  <a:latin typeface="Arial"/>
                  <a:ea typeface="微软雅黑"/>
                  <a:sym typeface="Arial"/>
                </a:rPr>
                <a:t>分析</a:t>
              </a:r>
              <a:endParaRPr lang="zh-CN" altLang="en-US" b="1" dirty="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3CAD1D57-A211-44D8-892B-97DAE6828F5A}"/>
              </a:ext>
            </a:extLst>
          </p:cNvPr>
          <p:cNvGrpSpPr/>
          <p:nvPr/>
        </p:nvGrpSpPr>
        <p:grpSpPr>
          <a:xfrm>
            <a:off x="4727054" y="5113927"/>
            <a:ext cx="1294403" cy="488790"/>
            <a:chOff x="4727054" y="4413802"/>
            <a:chExt cx="1294403" cy="488790"/>
          </a:xfrm>
        </p:grpSpPr>
        <p:sp>
          <p:nvSpPr>
            <p:cNvPr id="41" name="TextBox 26">
              <a:extLst>
                <a:ext uri="{FF2B5EF4-FFF2-40B4-BE49-F238E27FC236}">
                  <a16:creationId xmlns="" xmlns:a16="http://schemas.microsoft.com/office/drawing/2014/main" id="{A9FBF5A1-7233-4BFB-BE52-3C7EBE48845D}"/>
                </a:ext>
              </a:extLst>
            </p:cNvPr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4</a:t>
              </a:r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="" xmlns:a16="http://schemas.microsoft.com/office/drawing/2014/main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="" xmlns:a16="http://schemas.microsoft.com/office/drawing/2014/main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="" xmlns:a16="http://schemas.microsoft.com/office/drawing/2014/main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latin typeface="Arial"/>
                  <a:ea typeface="微软雅黑"/>
                  <a:sym typeface="Arial"/>
                </a:rPr>
                <a:t>结论</a:t>
              </a:r>
              <a:endParaRPr lang="zh-CN" altLang="en-US" b="1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733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23570" y="2928934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微软雅黑"/>
                <a:sym typeface="Arial"/>
              </a:rPr>
              <a:t>2018</a:t>
            </a:r>
            <a:r>
              <a:rPr lang="zh-CN" altLang="en-US" sz="3600" b="1" dirty="0" smtClean="0">
                <a:ea typeface="微软雅黑"/>
                <a:sym typeface="Arial"/>
              </a:rPr>
              <a:t>工作回顾</a:t>
            </a:r>
            <a:endParaRPr lang="zh-CN" altLang="en-US" sz="3600" b="1" dirty="0">
              <a:ea typeface="微软雅黑"/>
              <a:sym typeface="Arial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4452132" y="2714620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595404" y="3143248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380958" y="2571744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595140" y="3571876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590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微软雅黑"/>
                <a:sym typeface="Arial"/>
              </a:rPr>
              <a:t>主要工作内容</a:t>
            </a:r>
            <a:endParaRPr lang="zh-CN" altLang="en-US" b="1" dirty="0">
              <a:ea typeface="微软雅黑"/>
              <a:sym typeface="Arial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1237422" y="2500306"/>
            <a:ext cx="6132744" cy="2040617"/>
            <a:chOff x="13286" y="2633289"/>
            <a:chExt cx="6132744" cy="2040617"/>
          </a:xfrm>
        </p:grpSpPr>
        <p:sp>
          <p:nvSpPr>
            <p:cNvPr id="6" name="TextBox 5"/>
            <p:cNvSpPr txBox="1"/>
            <p:nvPr/>
          </p:nvSpPr>
          <p:spPr>
            <a:xfrm>
              <a:off x="13286" y="2919041"/>
              <a:ext cx="29523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小象</a:t>
              </a:r>
              <a:r>
                <a:rPr lang="zh-CN" altLang="en-US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教学系统开发</a:t>
              </a:r>
              <a:endPara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配合产品部门，后端完成需求的顺利迭代，支持运营部门完成。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3682" y="2847603"/>
              <a:ext cx="31323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系统平台</a:t>
              </a:r>
              <a:r>
                <a:rPr lang="zh-CN" altLang="en-US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线上维护</a:t>
              </a:r>
              <a:endPara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Open Sans" pitchFamily="34" charset="0"/>
                  <a:sym typeface="Arial"/>
                </a:rPr>
                <a:t>重视客服反馈，及时解决学员遇到的功能问题或改善学习体验。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870806" y="2633289"/>
              <a:ext cx="0" cy="204061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81090" y="2500306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23966" y="2643182"/>
            <a:ext cx="313234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系统</a:t>
            </a:r>
            <a:r>
              <a:rPr lang="zh-CN" alt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调优</a:t>
            </a:r>
            <a:endParaRPr lang="en-US" altLang="zh-CN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阶段性开发结束后，对于教、学及展示等网站主要环节性能体验进行优化，对于需求开中解决不够理想的程序进行逻辑梳理，达到清晰并且后续易维护。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7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166380" y="3000372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微软雅黑"/>
                <a:sym typeface="Arial"/>
              </a:rPr>
              <a:t>2019</a:t>
            </a:r>
            <a:r>
              <a:rPr lang="zh-CN" altLang="en-US" sz="3600" b="1" dirty="0" smtClean="0">
                <a:ea typeface="微软雅黑"/>
                <a:sym typeface="Arial"/>
              </a:rPr>
              <a:t>工作计划</a:t>
            </a:r>
          </a:p>
          <a:p>
            <a:endParaRPr lang="zh-CN" altLang="en-US" sz="3600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4166380" y="2643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238214" y="3286124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09586" y="2643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523570" y="378619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933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a typeface="微软雅黑"/>
                <a:sym typeface="Arial"/>
              </a:rPr>
              <a:t>2019</a:t>
            </a:r>
            <a:r>
              <a:rPr lang="zh-CN" altLang="en-US" b="1" dirty="0" smtClean="0">
                <a:solidFill>
                  <a:srgbClr val="C00000"/>
                </a:solidFill>
                <a:ea typeface="微软雅黑"/>
                <a:sym typeface="Arial"/>
              </a:rPr>
              <a:t>计划安排</a:t>
            </a:r>
            <a:endParaRPr lang="zh-CN" altLang="en-US" b="1" dirty="0">
              <a:solidFill>
                <a:srgbClr val="C00000"/>
              </a:solidFill>
              <a:ea typeface="微软雅黑"/>
              <a:sym typeface="Arial"/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8992" y="207167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①提高产品认知；针对一个需求或一个功能，要多思考产品部门，真实学员及运营一线等同事的认知方式，打破单纯的技术思维方式，多听取客服的反馈。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Open Sans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Open Sans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②技术栈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完善；在自己擅长的</a:t>
            </a:r>
            <a:r>
              <a:rPr lang="en-US" altLang="zh-CN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web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端之余，计划加强微信端独有生态的学习和了解。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Open Sans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Open Sans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③弥补</a:t>
            </a:r>
            <a:r>
              <a:rPr lang="en-US" altLang="zh-CN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2018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年不足的，针对产品需求和运营需要，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向总监建议更高效的产品解决方案。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Open Sans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309388" y="29289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Arial"/>
                <a:ea typeface="微软雅黑"/>
                <a:sym typeface="Arial"/>
              </a:rPr>
              <a:t>自评</a:t>
            </a:r>
            <a:endParaRPr lang="zh-CN" altLang="en-US" sz="3600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4237818" y="2643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595404" y="3214686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309652" y="2643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523570" y="3643314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040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13300F9F-F024-4031-B577-DD5960313E02}"/>
              </a:ext>
            </a:extLst>
          </p:cNvPr>
          <p:cNvGrpSpPr/>
          <p:nvPr/>
        </p:nvGrpSpPr>
        <p:grpSpPr>
          <a:xfrm>
            <a:off x="4583038" y="2420888"/>
            <a:ext cx="2885200" cy="2884486"/>
            <a:chOff x="4952097" y="2353076"/>
            <a:chExt cx="2885200" cy="2884486"/>
          </a:xfrm>
        </p:grpSpPr>
        <p:sp>
          <p:nvSpPr>
            <p:cNvPr id="7" name="圆角矩形 2">
              <a:extLst>
                <a:ext uri="{FF2B5EF4-FFF2-40B4-BE49-F238E27FC236}">
                  <a16:creationId xmlns="" xmlns:a16="http://schemas.microsoft.com/office/drawing/2014/main" id="{408E8147-E946-47BA-AF7F-762C569341B1}"/>
                </a:ext>
              </a:extLst>
            </p:cNvPr>
            <p:cNvSpPr/>
            <p:nvPr/>
          </p:nvSpPr>
          <p:spPr>
            <a:xfrm>
              <a:off x="4952097" y="2353076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圆角矩形 22">
              <a:extLst>
                <a:ext uri="{FF2B5EF4-FFF2-40B4-BE49-F238E27FC236}">
                  <a16:creationId xmlns="" xmlns:a16="http://schemas.microsoft.com/office/drawing/2014/main" id="{37646F77-8BA5-4002-B48C-09F9D0E67606}"/>
                </a:ext>
              </a:extLst>
            </p:cNvPr>
            <p:cNvSpPr/>
            <p:nvPr/>
          </p:nvSpPr>
          <p:spPr>
            <a:xfrm>
              <a:off x="6460784" y="2353076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="" xmlns:a16="http://schemas.microsoft.com/office/drawing/2014/main" id="{761052E2-F628-4FAA-8AE1-3E2CBB002823}"/>
                </a:ext>
              </a:extLst>
            </p:cNvPr>
            <p:cNvSpPr/>
            <p:nvPr/>
          </p:nvSpPr>
          <p:spPr>
            <a:xfrm>
              <a:off x="4952097" y="3861049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="" xmlns:a16="http://schemas.microsoft.com/office/drawing/2014/main" id="{915120F3-4A64-4787-ABD1-7CEC8D364FA7}"/>
                </a:ext>
              </a:extLst>
            </p:cNvPr>
            <p:cNvSpPr/>
            <p:nvPr/>
          </p:nvSpPr>
          <p:spPr>
            <a:xfrm>
              <a:off x="6455246" y="3861048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8C767357-8168-434D-939F-946DBA61C229}"/>
                </a:ext>
              </a:extLst>
            </p:cNvPr>
            <p:cNvSpPr txBox="1"/>
            <p:nvPr/>
          </p:nvSpPr>
          <p:spPr>
            <a:xfrm>
              <a:off x="5356041" y="2674207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S</a:t>
              </a:r>
              <a:endParaRPr lang="zh-CN" altLang="en-US" sz="48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D895582D-673D-4374-ABD7-24DF72249A0E}"/>
                </a:ext>
              </a:extLst>
            </p:cNvPr>
            <p:cNvSpPr txBox="1"/>
            <p:nvPr/>
          </p:nvSpPr>
          <p:spPr>
            <a:xfrm>
              <a:off x="6787182" y="2670011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W</a:t>
              </a:r>
              <a:endParaRPr lang="zh-CN" altLang="en-US" sz="48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F202A7AD-48C7-4638-879F-041DA4F7C3BA}"/>
                </a:ext>
              </a:extLst>
            </p:cNvPr>
            <p:cNvSpPr txBox="1"/>
            <p:nvPr/>
          </p:nvSpPr>
          <p:spPr>
            <a:xfrm>
              <a:off x="6859190" y="4154303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O</a:t>
              </a:r>
              <a:endParaRPr lang="zh-CN" altLang="en-US" sz="48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11A6917C-D50B-4934-999D-C8EE09268AAA}"/>
                </a:ext>
              </a:extLst>
            </p:cNvPr>
            <p:cNvSpPr txBox="1"/>
            <p:nvPr/>
          </p:nvSpPr>
          <p:spPr>
            <a:xfrm>
              <a:off x="5375126" y="4182179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T</a:t>
              </a:r>
              <a:endParaRPr lang="zh-CN" altLang="en-US" sz="48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="" xmlns:a16="http://schemas.microsoft.com/office/drawing/2014/main" id="{F454C411-B2BE-42D0-8A71-9327641DF8E3}"/>
              </a:ext>
            </a:extLst>
          </p:cNvPr>
          <p:cNvSpPr/>
          <p:nvPr/>
        </p:nvSpPr>
        <p:spPr>
          <a:xfrm>
            <a:off x="7391350" y="2428868"/>
            <a:ext cx="802196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机会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="" xmlns:a16="http://schemas.microsoft.com/office/drawing/2014/main" id="{F8293832-E418-40B9-BCB3-2E56CD5C5D24}"/>
              </a:ext>
            </a:extLst>
          </p:cNvPr>
          <p:cNvSpPr txBox="1"/>
          <p:nvPr/>
        </p:nvSpPr>
        <p:spPr>
          <a:xfrm>
            <a:off x="7405118" y="2786058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个人追求与小象平台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Aparajita" panose="020B0604020202020204" pitchFamily="34" charset="0"/>
                <a:sym typeface="Arial"/>
              </a:rPr>
              <a:t>共同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Aparajita" panose="020B0604020202020204" pitchFamily="34" charset="0"/>
                <a:sym typeface="Arial"/>
              </a:rPr>
              <a:t>发展，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Aparajita" panose="020B0604020202020204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公司的不断发展对于个人是一个机会。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  <p:sp>
        <p:nvSpPr>
          <p:cNvPr id="18" name="Rectangle 80">
            <a:extLst>
              <a:ext uri="{FF2B5EF4-FFF2-40B4-BE49-F238E27FC236}">
                <a16:creationId xmlns="" xmlns:a16="http://schemas.microsoft.com/office/drawing/2014/main" id="{A7861D63-7CF7-4C6C-A5DD-9DEEFE425AEE}"/>
              </a:ext>
            </a:extLst>
          </p:cNvPr>
          <p:cNvSpPr/>
          <p:nvPr/>
        </p:nvSpPr>
        <p:spPr>
          <a:xfrm>
            <a:off x="7463358" y="3857628"/>
            <a:ext cx="802196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挑战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EA2E6AC1-D2E7-4440-858F-B78CFC63DFA5}"/>
              </a:ext>
            </a:extLst>
          </p:cNvPr>
          <p:cNvSpPr txBox="1"/>
          <p:nvPr/>
        </p:nvSpPr>
        <p:spPr>
          <a:xfrm>
            <a:off x="7452528" y="4143380"/>
            <a:ext cx="3977837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在公司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全新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的</a:t>
            </a:r>
            <a:r>
              <a:rPr lang="en-US" altLang="zh-CN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OKR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下，完成部门及公司的目标，教学系统与学员息息相关，深知责任大，尽量不出现紧急问题。</a:t>
            </a:r>
            <a:endParaRPr lang="en-US" sz="14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20" name="Rectangle 80">
            <a:extLst>
              <a:ext uri="{FF2B5EF4-FFF2-40B4-BE49-F238E27FC236}">
                <a16:creationId xmlns="" xmlns:a16="http://schemas.microsoft.com/office/drawing/2014/main" id="{7B673C58-B826-4E87-B3BE-A5DC2C3E1C2A}"/>
              </a:ext>
            </a:extLst>
          </p:cNvPr>
          <p:cNvSpPr/>
          <p:nvPr/>
        </p:nvSpPr>
        <p:spPr>
          <a:xfrm>
            <a:off x="3780847" y="3929066"/>
            <a:ext cx="802196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不足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="" xmlns:a16="http://schemas.microsoft.com/office/drawing/2014/main" id="{76679188-CCB2-4917-A071-9A9576A4BC93}"/>
              </a:ext>
            </a:extLst>
          </p:cNvPr>
          <p:cNvSpPr txBox="1"/>
          <p:nvPr/>
        </p:nvSpPr>
        <p:spPr>
          <a:xfrm>
            <a:off x="605201" y="4286256"/>
            <a:ext cx="398980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技术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实现多种选择下的方向，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寻求最好方案。</a:t>
            </a:r>
            <a:endParaRPr lang="en-US" sz="14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22" name="Rectangle 80">
            <a:extLst>
              <a:ext uri="{FF2B5EF4-FFF2-40B4-BE49-F238E27FC236}">
                <a16:creationId xmlns="" xmlns:a16="http://schemas.microsoft.com/office/drawing/2014/main" id="{23761B5B-6AE0-4C55-A44C-6EAB5C498639}"/>
              </a:ext>
            </a:extLst>
          </p:cNvPr>
          <p:cNvSpPr/>
          <p:nvPr/>
        </p:nvSpPr>
        <p:spPr>
          <a:xfrm>
            <a:off x="3780842" y="2428868"/>
            <a:ext cx="802196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优势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="" xmlns:a16="http://schemas.microsoft.com/office/drawing/2014/main" id="{5F6674A9-5E05-4E3E-A18A-9BC823B82F23}"/>
              </a:ext>
            </a:extLst>
          </p:cNvPr>
          <p:cNvSpPr txBox="1"/>
          <p:nvPr/>
        </p:nvSpPr>
        <p:spPr>
          <a:xfrm>
            <a:off x="605201" y="2786058"/>
            <a:ext cx="398980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有信心有兴趣去解决遇到的问题，</a:t>
            </a:r>
            <a:endParaRPr lang="en-US" altLang="zh-CN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喜欢去追求更好的解决方案。</a:t>
            </a:r>
            <a:endParaRPr lang="en-US" sz="14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cxnSp>
        <p:nvCxnSpPr>
          <p:cNvPr id="25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7873" y="6113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微软雅黑"/>
                <a:sym typeface="Arial"/>
              </a:rPr>
              <a:t>自评</a:t>
            </a:r>
            <a:endParaRPr lang="zh-CN" altLang="en-US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28" name="左中括号 27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6512" y="157161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自我分析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3330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523306" y="2786058"/>
            <a:ext cx="6686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spc="300" dirty="0" smtClean="0">
                <a:latin typeface="Arial"/>
                <a:ea typeface="微软雅黑"/>
                <a:sym typeface="Arial"/>
              </a:rPr>
              <a:t>与大家一起通力协作打造一个</a:t>
            </a:r>
            <a:endParaRPr lang="en-US" altLang="zh-CN" sz="3600" spc="300" dirty="0" smtClean="0"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3600" spc="300" dirty="0" smtClean="0">
                <a:latin typeface="Arial"/>
                <a:ea typeface="微软雅黑"/>
                <a:sym typeface="Arial"/>
              </a:rPr>
              <a:t>学员快乐学习的高效平台</a:t>
            </a:r>
            <a:endParaRPr lang="zh-CN" altLang="en-US" sz="3600" spc="300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43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红黑三角线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330</Words>
  <Application>Microsoft Macintosh PowerPoint</Application>
  <PresentationFormat>自定义</PresentationFormat>
  <Paragraphs>59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简约红黑三角线条PPT模板</dc:title>
  <dc:creator>优品PPT</dc:creator>
  <cp:keywords>http:/www.ypppt.com</cp:keywords>
  <cp:lastModifiedBy>Loading</cp:lastModifiedBy>
  <cp:revision>106</cp:revision>
  <dcterms:modified xsi:type="dcterms:W3CDTF">2019-01-11T03:37:29Z</dcterms:modified>
</cp:coreProperties>
</file>