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4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6CA2-1D74-454F-8413-79B4ECA1C75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2ABD-83E2-4E0D-A865-976381B5E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0174" y="1561381"/>
            <a:ext cx="9648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Format 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0174" y="3407434"/>
            <a:ext cx="97654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Codec 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47057" y="1552271"/>
            <a:ext cx="1242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frame-rate,</a:t>
            </a:r>
          </a:p>
          <a:p>
            <a:r>
              <a:rPr lang="en-US" altLang="zh-CN" dirty="0" smtClean="0"/>
              <a:t>resolution,</a:t>
            </a:r>
          </a:p>
          <a:p>
            <a:r>
              <a:rPr lang="en-US" altLang="zh-CN" dirty="0" smtClean="0"/>
              <a:t>pix-format,</a:t>
            </a:r>
          </a:p>
          <a:p>
            <a:r>
              <a:rPr lang="en-US" altLang="zh-CN" dirty="0" smtClean="0"/>
              <a:t>…..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27616" y="1552271"/>
            <a:ext cx="1625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sample-rate,</a:t>
            </a:r>
          </a:p>
          <a:p>
            <a:r>
              <a:rPr lang="en-US" altLang="zh-CN" dirty="0" smtClean="0"/>
              <a:t>channel,</a:t>
            </a:r>
          </a:p>
          <a:p>
            <a:r>
              <a:rPr lang="en-US" altLang="zh-CN" dirty="0" smtClean="0"/>
              <a:t>sample-format,</a:t>
            </a:r>
          </a:p>
          <a:p>
            <a:r>
              <a:rPr lang="en-US" altLang="zh-CN" dirty="0" smtClean="0"/>
              <a:t>…..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18124" y="10270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video</a:t>
            </a:r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5554" y="10270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audio</a:t>
            </a:r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47057" y="3675323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encoder,</a:t>
            </a:r>
          </a:p>
          <a:p>
            <a:r>
              <a:rPr lang="en-US" altLang="zh-CN" dirty="0" smtClean="0"/>
              <a:t>Video decoder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61599" y="3675323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encoder,</a:t>
            </a:r>
          </a:p>
          <a:p>
            <a:r>
              <a:rPr lang="en-US" altLang="zh-CN" dirty="0" smtClean="0"/>
              <a:t>Audio decoder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58196" y="2484711"/>
            <a:ext cx="0" cy="9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579298" y="2484711"/>
            <a:ext cx="0" cy="9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11868" y="27534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压缩的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63343" y="27534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原始的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918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4016" y="3217657"/>
            <a:ext cx="18419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AVFormatContext</a:t>
            </a:r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695995" y="2685139"/>
            <a:ext cx="607922" cy="9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2695995" y="3679322"/>
            <a:ext cx="668307" cy="71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03917" y="2385859"/>
            <a:ext cx="1471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AVStream[0]</a:t>
            </a:r>
          </a:p>
          <a:p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364302" y="4011147"/>
            <a:ext cx="14190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AVStream[1]</a:t>
            </a:r>
          </a:p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4775858" y="2847524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33123" y="275542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a.mp4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3406" y="20157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video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796" y="49511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</a:t>
            </a:r>
            <a:endParaRPr lang="zh-CN" altLang="en-US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788325" y="2424528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5788324" y="4011147"/>
            <a:ext cx="1851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AVCodecContext</a:t>
            </a:r>
          </a:p>
          <a:p>
            <a:endParaRPr lang="en-US" altLang="zh-CN" dirty="0" smtClean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3345" y="4472812"/>
            <a:ext cx="101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66030" y="2424528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8566030" y="4011147"/>
            <a:ext cx="11231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AVCodec</a:t>
            </a:r>
          </a:p>
          <a:p>
            <a:endParaRPr lang="en-US" altLang="zh-CN" dirty="0" smtClean="0"/>
          </a:p>
        </p:txBody>
      </p:sp>
      <p:cxnSp>
        <p:nvCxnSpPr>
          <p:cNvPr id="29" name="直接箭头连接符 28"/>
          <p:cNvCxnSpPr>
            <a:endCxn id="27" idx="1"/>
          </p:cNvCxnSpPr>
          <p:nvPr/>
        </p:nvCxnSpPr>
        <p:spPr>
          <a:xfrm>
            <a:off x="7639921" y="2886193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639921" y="4472812"/>
            <a:ext cx="926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409430" y="457204"/>
            <a:ext cx="0" cy="58487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10361" y="849140"/>
            <a:ext cx="138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Format</a:t>
            </a:r>
            <a:endParaRPr lang="zh-CN" altLang="en-US" sz="3200" u="sng" dirty="0"/>
          </a:p>
        </p:txBody>
      </p:sp>
      <p:sp>
        <p:nvSpPr>
          <p:cNvPr id="21" name="文本框 20"/>
          <p:cNvSpPr txBox="1"/>
          <p:nvPr/>
        </p:nvSpPr>
        <p:spPr>
          <a:xfrm>
            <a:off x="8102975" y="849140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u="sng" dirty="0" smtClean="0"/>
              <a:t>Codec</a:t>
            </a:r>
            <a:endParaRPr lang="zh-CN" altLang="en-US" sz="3200" u="sng" dirty="0"/>
          </a:p>
        </p:txBody>
      </p:sp>
      <p:sp>
        <p:nvSpPr>
          <p:cNvPr id="2" name="文本框 1"/>
          <p:cNvSpPr txBox="1"/>
          <p:nvPr/>
        </p:nvSpPr>
        <p:spPr>
          <a:xfrm>
            <a:off x="4676798" y="1254355"/>
            <a:ext cx="10491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AVPacket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46859" y="1250050"/>
            <a:ext cx="1030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AVFrame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422956" y="200903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video decoder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480551" y="5026810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audio 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3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Sky123.Org</cp:lastModifiedBy>
  <cp:revision>19</cp:revision>
  <dcterms:created xsi:type="dcterms:W3CDTF">2016-07-04T08:22:17Z</dcterms:created>
  <dcterms:modified xsi:type="dcterms:W3CDTF">2016-07-04T12:44:40Z</dcterms:modified>
</cp:coreProperties>
</file>