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1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2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7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3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4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42EB-22E3-493C-96B7-C014E841213B}" type="datetimeFigureOut">
              <a:rPr lang="zh-CN" altLang="en-US" smtClean="0"/>
              <a:t>2016/7/11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6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Audio Device</a:t>
            </a:r>
          </a:p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19" name="组合 1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26" name="直接连接符 25"/>
          <p:cNvCxnSpPr>
            <a:stCxn id="17" idx="3"/>
            <a:endCxn id="20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Audio Device</a:t>
            </a:r>
          </a:p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93369" y="2622733"/>
            <a:ext cx="214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en-US" altLang="zh-CN" sz="2800" dirty="0">
                <a:solidFill>
                  <a:schemeClr val="accent2"/>
                </a:solidFill>
              </a:rPr>
              <a:t>buffer_size</a:t>
            </a:r>
            <a:endParaRPr lang="en-US" altLang="zh-CN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7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Audio Device</a:t>
            </a:r>
          </a:p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93369" y="3341545"/>
            <a:ext cx="6202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sample_rate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sample_format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channels</a:t>
            </a:r>
            <a:endParaRPr lang="en-US" altLang="zh-CN" sz="2800" dirty="0" smtClean="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93369" y="2622733"/>
            <a:ext cx="214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/>
              <a:t>1. </a:t>
            </a:r>
            <a:r>
              <a:rPr lang="en-US" altLang="zh-CN" sz="2800">
                <a:solidFill>
                  <a:schemeClr val="accent2"/>
                </a:solidFill>
              </a:rPr>
              <a:t>buffer_size</a:t>
            </a:r>
            <a:endParaRPr lang="en-US" altLang="zh-CN" sz="28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9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Audio Device</a:t>
            </a:r>
          </a:p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93369" y="3341545"/>
            <a:ext cx="6202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sample_rate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sample_format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channels</a:t>
            </a:r>
            <a:endParaRPr lang="en-US" altLang="zh-CN" sz="2800" dirty="0" smtClean="0">
              <a:solidFill>
                <a:schemeClr val="accent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93369" y="4060357"/>
            <a:ext cx="6985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en-US" altLang="zh-CN" sz="2800" dirty="0">
                <a:solidFill>
                  <a:schemeClr val="accent2"/>
                </a:solidFill>
              </a:rPr>
              <a:t>Callback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buffer address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need size</a:t>
            </a:r>
            <a:r>
              <a:rPr lang="en-US" altLang="zh-CN" sz="2800" dirty="0"/>
              <a:t>, </a:t>
            </a:r>
            <a:r>
              <a:rPr lang="en-US" altLang="zh-CN" sz="2800" dirty="0" smtClean="0">
                <a:solidFill>
                  <a:schemeClr val="accent2"/>
                </a:solidFill>
              </a:rPr>
              <a:t>userdata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93369" y="2622733"/>
            <a:ext cx="214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en-US" altLang="zh-CN" sz="2800" dirty="0">
                <a:solidFill>
                  <a:schemeClr val="accent2"/>
                </a:solidFill>
              </a:rPr>
              <a:t>buffer_size</a:t>
            </a:r>
            <a:endParaRPr lang="en-US" altLang="zh-CN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8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smtClean="0"/>
          </a:p>
          <a:p>
            <a:r>
              <a:rPr lang="en-US" altLang="zh-CN" smtClean="0"/>
              <a:t>Audio Device</a:t>
            </a:r>
          </a:p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Sample</a:t>
                </a:r>
                <a:endParaRPr lang="zh-CN" altLang="en-US" sz="140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93369" y="3341545"/>
            <a:ext cx="6202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sample_rate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sample_format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channels</a:t>
            </a:r>
            <a:endParaRPr lang="en-US" altLang="zh-CN" sz="2800" dirty="0" smtClean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94431" y="495156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SDL_AudioSpec</a:t>
            </a:r>
            <a:endParaRPr lang="zh-CN" altLang="en-US" sz="3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993369" y="4060357"/>
            <a:ext cx="6985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en-US" altLang="zh-CN" sz="2800" dirty="0">
                <a:solidFill>
                  <a:schemeClr val="accent2"/>
                </a:solidFill>
              </a:rPr>
              <a:t>Callback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buffer address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need size</a:t>
            </a:r>
            <a:r>
              <a:rPr lang="en-US" altLang="zh-CN" sz="2800" dirty="0"/>
              <a:t>, </a:t>
            </a:r>
            <a:r>
              <a:rPr lang="en-US" altLang="zh-CN" sz="2800" dirty="0" smtClean="0">
                <a:solidFill>
                  <a:schemeClr val="accent2"/>
                </a:solidFill>
              </a:rPr>
              <a:t>userdata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93369" y="2622733"/>
            <a:ext cx="214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en-US" altLang="zh-CN" sz="2800" dirty="0">
                <a:solidFill>
                  <a:schemeClr val="accent2"/>
                </a:solidFill>
              </a:rPr>
              <a:t>buffer_size</a:t>
            </a:r>
            <a:endParaRPr lang="en-US" altLang="zh-CN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1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9343"/>
            <a:ext cx="10515600" cy="5607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SDL_AudioSpec   </a:t>
            </a:r>
            <a:r>
              <a:rPr lang="en-US" altLang="zh-CN" dirty="0" smtClean="0"/>
              <a:t>wanted_spec</a:t>
            </a:r>
            <a:r>
              <a:rPr lang="en-US" altLang="zh-CN" dirty="0"/>
              <a:t>, spec;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wanted_spec.freq </a:t>
            </a:r>
            <a:r>
              <a:rPr lang="en-US" altLang="zh-CN" dirty="0"/>
              <a:t>= aCodecCtx-&gt;sample_rate;</a:t>
            </a:r>
          </a:p>
          <a:p>
            <a:pPr marL="0" indent="0">
              <a:buNone/>
            </a:pPr>
            <a:r>
              <a:rPr lang="en-US" altLang="zh-CN" dirty="0"/>
              <a:t>wanted_spec.format = AUDIO_S16SYS;</a:t>
            </a:r>
          </a:p>
          <a:p>
            <a:pPr marL="0" indent="0">
              <a:buNone/>
            </a:pPr>
            <a:r>
              <a:rPr lang="en-US" altLang="zh-CN" dirty="0"/>
              <a:t>wanted_spec.channels = aCodecCtx-&gt;channels;</a:t>
            </a:r>
          </a:p>
          <a:p>
            <a:pPr marL="0" indent="0">
              <a:buNone/>
            </a:pPr>
            <a:r>
              <a:rPr lang="en-US" altLang="zh-CN" dirty="0"/>
              <a:t>wanted_spec.samples = </a:t>
            </a:r>
            <a:r>
              <a:rPr lang="en-US" altLang="zh-CN" dirty="0" smtClean="0"/>
              <a:t>1024;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wanted_spec.callback = audio_callback;</a:t>
            </a:r>
          </a:p>
          <a:p>
            <a:pPr marL="0" indent="0">
              <a:buNone/>
            </a:pPr>
            <a:r>
              <a:rPr lang="en-US" altLang="zh-CN" dirty="0"/>
              <a:t>wanted_spec.userdata = </a:t>
            </a:r>
            <a:r>
              <a:rPr lang="en-US" altLang="zh-CN" dirty="0" smtClean="0"/>
              <a:t>aCodecCtx;</a:t>
            </a:r>
          </a:p>
          <a:p>
            <a:pPr marL="0" indent="0">
              <a:buNone/>
            </a:pPr>
            <a:r>
              <a:rPr lang="en-US" altLang="zh-CN" dirty="0"/>
              <a:t>void audio_callback(void *userdata, Uint8 *stream, int len) </a:t>
            </a:r>
            <a:r>
              <a:rPr lang="en-US" altLang="zh-CN" dirty="0" smtClean="0"/>
              <a:t>{…}</a:t>
            </a:r>
          </a:p>
          <a:p>
            <a:pPr marL="0" indent="0">
              <a:buNone/>
            </a:pPr>
            <a:r>
              <a:rPr lang="en-US" altLang="zh-CN" dirty="0"/>
              <a:t>SDL_OpenAudio(&amp;wanted_spec, &amp;spec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SDL_PauseAudio(0);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21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569343"/>
            <a:ext cx="10515600" cy="5607620"/>
          </a:xfrm>
        </p:spPr>
        <p:txBody>
          <a:bodyPr/>
          <a:lstStyle/>
          <a:p>
            <a:r>
              <a:rPr lang="zh-CN" altLang="en-US" dirty="0" smtClean="0"/>
              <a:t>设置 </a:t>
            </a:r>
            <a:r>
              <a:rPr lang="en-US" altLang="zh-CN" dirty="0" smtClean="0"/>
              <a:t>SDL_AudioSpec </a:t>
            </a:r>
          </a:p>
          <a:p>
            <a:r>
              <a:rPr lang="zh-CN" altLang="en-US" dirty="0" smtClean="0"/>
              <a:t>实现 </a:t>
            </a:r>
            <a:r>
              <a:rPr lang="en-US" altLang="zh-CN" dirty="0" smtClean="0"/>
              <a:t>callback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打开音频设备：</a:t>
            </a:r>
            <a:r>
              <a:rPr lang="en-US" altLang="zh-CN" dirty="0" smtClean="0"/>
              <a:t>SDL_OpenAudio</a:t>
            </a:r>
            <a:r>
              <a:rPr lang="en-US" altLang="zh-CN" dirty="0"/>
              <a:t>(&amp;wanted_spec, &amp;spec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开始播放音频：</a:t>
            </a:r>
            <a:r>
              <a:rPr lang="en-US" altLang="zh-CN" dirty="0" smtClean="0"/>
              <a:t>SDL_PauseAudio(0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27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4256" y="1000666"/>
            <a:ext cx="21156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 smtClean="0"/>
              <a:t>读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个视频 </a:t>
            </a:r>
            <a:r>
              <a:rPr lang="en-US" altLang="zh-CN" dirty="0" smtClean="0"/>
              <a:t>packet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43263" y="2622433"/>
            <a:ext cx="20009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 解码成视频 </a:t>
            </a:r>
            <a:r>
              <a:rPr lang="en-US" altLang="zh-CN" dirty="0" smtClean="0"/>
              <a:t>frame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32100" y="4149308"/>
            <a:ext cx="203459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   显示视频 </a:t>
            </a:r>
            <a:r>
              <a:rPr lang="en-US" altLang="zh-CN" dirty="0" smtClean="0"/>
              <a:t>frame 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6432078" y="1923996"/>
            <a:ext cx="11651" cy="69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6443729" y="3545763"/>
            <a:ext cx="5669" cy="60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4" idx="1"/>
          </p:cNvCxnSpPr>
          <p:nvPr/>
        </p:nvCxnSpPr>
        <p:spPr>
          <a:xfrm rot="5400000" flipH="1" flipV="1">
            <a:off x="3053705" y="2290429"/>
            <a:ext cx="3148648" cy="1492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6" idx="1"/>
          </p:cNvCxnSpPr>
          <p:nvPr/>
        </p:nvCxnSpPr>
        <p:spPr>
          <a:xfrm flipV="1">
            <a:off x="3881802" y="4610973"/>
            <a:ext cx="1550298" cy="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86622" y="2622433"/>
            <a:ext cx="1417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sleep 1</a:t>
            </a:r>
            <a:r>
              <a:rPr lang="en-US" altLang="zh-CN" dirty="0"/>
              <a:t>/</a:t>
            </a:r>
            <a:r>
              <a:rPr lang="zh-CN" altLang="en-US" dirty="0" smtClean="0"/>
              <a:t>帧率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45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50233" y="1121436"/>
            <a:ext cx="197137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    读一个 </a:t>
            </a:r>
            <a:r>
              <a:rPr lang="en-US" altLang="zh-CN" dirty="0" smtClean="0"/>
              <a:t>packet    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11761" y="4162095"/>
            <a:ext cx="20098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 smtClean="0"/>
              <a:t>音频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入队列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3916684" y="2044766"/>
            <a:ext cx="19236" cy="21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endCxn id="4" idx="1"/>
          </p:cNvCxnSpPr>
          <p:nvPr/>
        </p:nvCxnSpPr>
        <p:spPr>
          <a:xfrm rot="5400000" flipH="1" flipV="1">
            <a:off x="629685" y="2411196"/>
            <a:ext cx="3148642" cy="1492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57779" y="4731743"/>
            <a:ext cx="142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52865" y="1121436"/>
            <a:ext cx="2262158" cy="892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sz="1000" dirty="0" smtClean="0"/>
          </a:p>
          <a:p>
            <a:r>
              <a:rPr lang="zh-CN" altLang="en-US" dirty="0" smtClean="0"/>
              <a:t>音频设备：播放音频</a:t>
            </a:r>
            <a:endParaRPr lang="en-US" altLang="zh-CN" dirty="0" smtClean="0"/>
          </a:p>
          <a:p>
            <a:pPr algn="ctr"/>
            <a:r>
              <a:rPr lang="zh-CN" altLang="en-US" sz="1400" dirty="0" smtClean="0"/>
              <a:t>（给我   </a:t>
            </a:r>
            <a:r>
              <a:rPr lang="en-US" altLang="zh-CN" sz="1400" dirty="0" smtClean="0"/>
              <a:t>samples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algn="ctr"/>
            <a:endParaRPr lang="zh-CN" altLang="en-US" sz="1000" dirty="0"/>
          </a:p>
        </p:txBody>
      </p:sp>
      <p:cxnSp>
        <p:nvCxnSpPr>
          <p:cNvPr id="24" name="直接箭头连接符 23"/>
          <p:cNvCxnSpPr>
            <a:endCxn id="12" idx="1"/>
          </p:cNvCxnSpPr>
          <p:nvPr/>
        </p:nvCxnSpPr>
        <p:spPr>
          <a:xfrm flipV="1">
            <a:off x="6740057" y="1567712"/>
            <a:ext cx="1112808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748683" y="1583101"/>
            <a:ext cx="0" cy="350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2" idx="1"/>
          </p:cNvCxnSpPr>
          <p:nvPr/>
        </p:nvCxnSpPr>
        <p:spPr>
          <a:xfrm>
            <a:off x="6748683" y="5076799"/>
            <a:ext cx="1242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2"/>
            <a:endCxn id="37" idx="0"/>
          </p:cNvCxnSpPr>
          <p:nvPr/>
        </p:nvCxnSpPr>
        <p:spPr>
          <a:xfrm>
            <a:off x="8983944" y="2013988"/>
            <a:ext cx="0" cy="83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957028" y="2851029"/>
            <a:ext cx="20538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 音频 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出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991532" y="4615134"/>
            <a:ext cx="20009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 解码</a:t>
            </a:r>
            <a:r>
              <a:rPr lang="zh-CN" altLang="en-US" dirty="0" smtClean="0"/>
              <a:t>成音频 </a:t>
            </a:r>
            <a:r>
              <a:rPr lang="en-US" altLang="zh-CN" dirty="0" smtClean="0"/>
              <a:t>frame</a:t>
            </a:r>
          </a:p>
          <a:p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975716" y="3774359"/>
            <a:ext cx="0" cy="83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0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247</Words>
  <Application>Microsoft Office PowerPoint</Application>
  <PresentationFormat>宽屏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Sky123.Org</cp:lastModifiedBy>
  <cp:revision>81</cp:revision>
  <dcterms:created xsi:type="dcterms:W3CDTF">2016-07-07T03:01:00Z</dcterms:created>
  <dcterms:modified xsi:type="dcterms:W3CDTF">2016-07-11T15:32:22Z</dcterms:modified>
</cp:coreProperties>
</file>