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6" r:id="rId7"/>
    <p:sldId id="257" r:id="rId8"/>
    <p:sldId id="262" r:id="rId9"/>
    <p:sldId id="267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0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6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4564-7573-449C-A0F8-3656039A7947}" type="datetimeFigureOut">
              <a:rPr lang="zh-CN" altLang="en-US" smtClean="0"/>
              <a:t>2016/7/5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99D9-F63B-4D14-AD4F-A9355B15F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674057" y="3519577"/>
            <a:ext cx="379694" cy="5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304005" y="3602615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06590" y="342303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7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7" y="3539975"/>
            <a:ext cx="719661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6651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2035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9371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47058" y="3971358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  x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8" y="3539975"/>
            <a:ext cx="1081610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40334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8258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5566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47058" y="3971358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  x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44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8" y="3539975"/>
            <a:ext cx="1081610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40334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8258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5566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47058" y="3971358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8" y="3539975"/>
            <a:ext cx="1081610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40334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988117" y="1832449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5566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47058" y="3971358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=0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1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674057" y="3519577"/>
            <a:ext cx="379694" cy="5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304005" y="3602615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06590" y="342303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247058" y="3971358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  <a:endCxn id="20" idx="0"/>
          </p:cNvCxnSpPr>
          <p:nvPr/>
        </p:nvCxnSpPr>
        <p:spPr>
          <a:xfrm flipH="1">
            <a:off x="2674057" y="3552432"/>
            <a:ext cx="713307" cy="5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653663" y="3615233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87364" y="342932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247058" y="3971358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1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  <a:endCxn id="20" idx="0"/>
          </p:cNvCxnSpPr>
          <p:nvPr/>
        </p:nvCxnSpPr>
        <p:spPr>
          <a:xfrm flipH="1">
            <a:off x="2674057" y="3543484"/>
            <a:ext cx="1080776" cy="56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4030853" y="3610102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54833" y="342037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247058" y="3971358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0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674057" y="3519577"/>
            <a:ext cx="379694" cy="5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304005" y="3602615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06590" y="342303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2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674057" y="3519577"/>
            <a:ext cx="379694" cy="5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304005" y="3602615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1527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06590" y="342303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42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674057" y="3519577"/>
            <a:ext cx="379694" cy="5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304005" y="3602615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1527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06590" y="342303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7058" y="3971358"/>
            <a:ext cx="19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 ?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7" y="3539975"/>
            <a:ext cx="719661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6651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2035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9371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83647" y="397135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9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613804" y="2173857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89517" y="18045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3502" y="18045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13804" y="3441940"/>
            <a:ext cx="5934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89517" y="3072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93502" y="3072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53751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7084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530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25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8364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10367" y="3321170"/>
            <a:ext cx="0" cy="19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74699" y="4105078"/>
            <a:ext cx="598715" cy="4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 flipH="1">
            <a:off x="2674056" y="4576302"/>
            <a:ext cx="1" cy="141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8807" y="4717855"/>
            <a:ext cx="286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1"/>
          </p:cNvCxnSpPr>
          <p:nvPr/>
        </p:nvCxnSpPr>
        <p:spPr>
          <a:xfrm flipH="1">
            <a:off x="2674057" y="3539975"/>
            <a:ext cx="719661" cy="56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6200000">
            <a:off x="3665156" y="3611926"/>
            <a:ext cx="198808" cy="1458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203517" y="1804525"/>
            <a:ext cx="0" cy="18306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93718" y="341686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Dur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98188" y="19193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406203" y="3136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47058" y="3971358"/>
            <a:ext cx="19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 = Duration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36</cp:revision>
  <dcterms:created xsi:type="dcterms:W3CDTF">2016-07-05T03:11:33Z</dcterms:created>
  <dcterms:modified xsi:type="dcterms:W3CDTF">2016-07-05T04:02:05Z</dcterms:modified>
</cp:coreProperties>
</file>