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2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10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9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5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4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4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4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6CA2-1D74-454F-8413-79B4ECA1C75E}" type="datetimeFigureOut">
              <a:rPr lang="zh-CN" altLang="en-US" smtClean="0"/>
              <a:t>2016/7/4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0174" y="1561381"/>
            <a:ext cx="9648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Format 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20174" y="3407434"/>
            <a:ext cx="97654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Codec  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54083" y="1422881"/>
            <a:ext cx="1242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frame-rate,</a:t>
            </a:r>
          </a:p>
          <a:p>
            <a:r>
              <a:rPr lang="en-US" altLang="zh-CN" dirty="0" smtClean="0"/>
              <a:t>resolution,</a:t>
            </a:r>
          </a:p>
          <a:p>
            <a:r>
              <a:rPr lang="en-US" altLang="zh-CN" dirty="0" smtClean="0"/>
              <a:t>pix-format,</a:t>
            </a:r>
          </a:p>
          <a:p>
            <a:r>
              <a:rPr lang="en-US" altLang="zh-CN" dirty="0" smtClean="0"/>
              <a:t>…..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34642" y="1422881"/>
            <a:ext cx="1625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sample-rate,</a:t>
            </a:r>
          </a:p>
          <a:p>
            <a:r>
              <a:rPr lang="en-US" altLang="zh-CN" dirty="0" smtClean="0"/>
              <a:t>channel,</a:t>
            </a:r>
          </a:p>
          <a:p>
            <a:r>
              <a:rPr lang="en-US" altLang="zh-CN" dirty="0" smtClean="0"/>
              <a:t>sample-format,</a:t>
            </a:r>
          </a:p>
          <a:p>
            <a:r>
              <a:rPr lang="en-US" altLang="zh-CN" dirty="0" smtClean="0"/>
              <a:t>…..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25150" y="46582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>
                <a:solidFill>
                  <a:srgbClr val="00B0F0"/>
                </a:solidFill>
              </a:rPr>
              <a:t>video</a:t>
            </a:r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88456" y="46582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>
                <a:solidFill>
                  <a:srgbClr val="00B0F0"/>
                </a:solidFill>
              </a:rPr>
              <a:t>audio</a:t>
            </a:r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54083" y="3545933"/>
            <a:ext cx="1591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 encoder,</a:t>
            </a:r>
          </a:p>
          <a:p>
            <a:r>
              <a:rPr lang="en-US" altLang="zh-CN" dirty="0" smtClean="0"/>
              <a:t>Video decoder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68625" y="3545933"/>
            <a:ext cx="1591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 encoder,</a:t>
            </a:r>
          </a:p>
          <a:p>
            <a:r>
              <a:rPr lang="en-US" altLang="zh-CN" dirty="0" smtClean="0"/>
              <a:t>Audio decoder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958196" y="2484711"/>
            <a:ext cx="0" cy="92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579298" y="2484711"/>
            <a:ext cx="0" cy="92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11868" y="2753430"/>
            <a:ext cx="8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packet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63343" y="2753430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18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4016" y="2510287"/>
            <a:ext cx="184197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AVFormatContext</a:t>
            </a:r>
          </a:p>
          <a:p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2695995" y="1977769"/>
            <a:ext cx="607922" cy="99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</p:cNvCxnSpPr>
          <p:nvPr/>
        </p:nvCxnSpPr>
        <p:spPr>
          <a:xfrm>
            <a:off x="2695995" y="2971952"/>
            <a:ext cx="668307" cy="71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03917" y="1678489"/>
            <a:ext cx="14719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AVStream[0]</a:t>
            </a:r>
          </a:p>
          <a:p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364302" y="3303777"/>
            <a:ext cx="14190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AVStream[1]</a:t>
            </a:r>
          </a:p>
          <a:p>
            <a:r>
              <a:rPr lang="en-US" altLang="zh-CN" dirty="0" smtClean="0"/>
              <a:t>        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3"/>
          </p:cNvCxnSpPr>
          <p:nvPr/>
        </p:nvCxnSpPr>
        <p:spPr>
          <a:xfrm>
            <a:off x="4775858" y="2140154"/>
            <a:ext cx="101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33123" y="204805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a.mp4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23406" y="13083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video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707796" y="424379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5788325" y="1717158"/>
            <a:ext cx="18515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AVCodecContext</a:t>
            </a:r>
          </a:p>
          <a:p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5788324" y="3303777"/>
            <a:ext cx="18515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AVCodecContext</a:t>
            </a:r>
          </a:p>
          <a:p>
            <a:endParaRPr lang="en-US" altLang="zh-CN" dirty="0" smtClean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783345" y="3765442"/>
            <a:ext cx="101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566030" y="1717158"/>
            <a:ext cx="11231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AVCodec</a:t>
            </a:r>
          </a:p>
          <a:p>
            <a:endParaRPr lang="en-US" altLang="zh-CN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8566030" y="3303777"/>
            <a:ext cx="11231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AVCodec</a:t>
            </a:r>
          </a:p>
          <a:p>
            <a:endParaRPr lang="en-US" altLang="zh-CN" dirty="0" smtClean="0"/>
          </a:p>
        </p:txBody>
      </p:sp>
      <p:cxnSp>
        <p:nvCxnSpPr>
          <p:cNvPr id="29" name="直接箭头连接符 28"/>
          <p:cNvCxnSpPr>
            <a:endCxn id="27" idx="1"/>
          </p:cNvCxnSpPr>
          <p:nvPr/>
        </p:nvCxnSpPr>
        <p:spPr>
          <a:xfrm>
            <a:off x="7639921" y="2178823"/>
            <a:ext cx="92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639921" y="3765442"/>
            <a:ext cx="92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6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4016" y="2510287"/>
            <a:ext cx="184197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AVFormatContext</a:t>
            </a:r>
          </a:p>
          <a:p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2695995" y="1977769"/>
            <a:ext cx="607922" cy="99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</p:cNvCxnSpPr>
          <p:nvPr/>
        </p:nvCxnSpPr>
        <p:spPr>
          <a:xfrm>
            <a:off x="2695995" y="2971952"/>
            <a:ext cx="668307" cy="71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03917" y="1678489"/>
            <a:ext cx="14719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AVStream[0]</a:t>
            </a:r>
          </a:p>
          <a:p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364302" y="3303777"/>
            <a:ext cx="14190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AVStream[1]</a:t>
            </a:r>
          </a:p>
          <a:p>
            <a:r>
              <a:rPr lang="en-US" altLang="zh-CN" dirty="0" smtClean="0"/>
              <a:t>        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3"/>
          </p:cNvCxnSpPr>
          <p:nvPr/>
        </p:nvCxnSpPr>
        <p:spPr>
          <a:xfrm>
            <a:off x="4775858" y="2140154"/>
            <a:ext cx="101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33123" y="204805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a.mp4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23406" y="13083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video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707796" y="424379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5788325" y="1717158"/>
            <a:ext cx="18515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AVCodecContext</a:t>
            </a:r>
          </a:p>
          <a:p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5788324" y="3303777"/>
            <a:ext cx="18515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AVCodecContext</a:t>
            </a:r>
          </a:p>
          <a:p>
            <a:endParaRPr lang="en-US" altLang="zh-CN" dirty="0" smtClean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783345" y="3765442"/>
            <a:ext cx="101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566030" y="1717158"/>
            <a:ext cx="11231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AVCodec</a:t>
            </a:r>
          </a:p>
          <a:p>
            <a:endParaRPr lang="en-US" altLang="zh-CN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8566030" y="3303777"/>
            <a:ext cx="11231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AVCodec</a:t>
            </a:r>
          </a:p>
          <a:p>
            <a:endParaRPr lang="en-US" altLang="zh-CN" dirty="0" smtClean="0"/>
          </a:p>
        </p:txBody>
      </p:sp>
      <p:cxnSp>
        <p:nvCxnSpPr>
          <p:cNvPr id="29" name="直接箭头连接符 28"/>
          <p:cNvCxnSpPr>
            <a:endCxn id="27" idx="1"/>
          </p:cNvCxnSpPr>
          <p:nvPr/>
        </p:nvCxnSpPr>
        <p:spPr>
          <a:xfrm>
            <a:off x="7639921" y="2178823"/>
            <a:ext cx="92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639921" y="3765442"/>
            <a:ext cx="92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504317" y="103517"/>
            <a:ext cx="0" cy="584870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610361" y="141770"/>
            <a:ext cx="1387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u="sng" dirty="0" smtClean="0"/>
              <a:t>Format</a:t>
            </a:r>
            <a:endParaRPr lang="zh-CN" altLang="en-US" sz="3200" u="sng" dirty="0"/>
          </a:p>
        </p:txBody>
      </p:sp>
      <p:sp>
        <p:nvSpPr>
          <p:cNvPr id="21" name="文本框 20"/>
          <p:cNvSpPr txBox="1"/>
          <p:nvPr/>
        </p:nvSpPr>
        <p:spPr>
          <a:xfrm>
            <a:off x="8102975" y="141770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u="sng" dirty="0" smtClean="0"/>
              <a:t>Codec</a:t>
            </a:r>
            <a:endParaRPr lang="zh-CN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92934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76</Words>
  <Application>Microsoft Office PowerPoint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14</cp:revision>
  <dcterms:created xsi:type="dcterms:W3CDTF">2016-07-04T08:22:17Z</dcterms:created>
  <dcterms:modified xsi:type="dcterms:W3CDTF">2016-07-04T10:12:40Z</dcterms:modified>
</cp:coreProperties>
</file>