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42EB-22E3-493C-96B7-C014E841213B}" type="datetimeFigureOut">
              <a:rPr lang="zh-CN" altLang="en-US" smtClean="0"/>
              <a:t>2016/7/7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CDAA-8303-41E2-97AE-B6AD2CF5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27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42EB-22E3-493C-96B7-C014E841213B}" type="datetimeFigureOut">
              <a:rPr lang="zh-CN" altLang="en-US" smtClean="0"/>
              <a:t>2016/7/7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CDAA-8303-41E2-97AE-B6AD2CF5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80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42EB-22E3-493C-96B7-C014E841213B}" type="datetimeFigureOut">
              <a:rPr lang="zh-CN" altLang="en-US" smtClean="0"/>
              <a:t>2016/7/7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CDAA-8303-41E2-97AE-B6AD2CF5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81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42EB-22E3-493C-96B7-C014E841213B}" type="datetimeFigureOut">
              <a:rPr lang="zh-CN" altLang="en-US" smtClean="0"/>
              <a:t>2016/7/7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CDAA-8303-41E2-97AE-B6AD2CF5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62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42EB-22E3-493C-96B7-C014E841213B}" type="datetimeFigureOut">
              <a:rPr lang="zh-CN" altLang="en-US" smtClean="0"/>
              <a:t>2016/7/7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CDAA-8303-41E2-97AE-B6AD2CF5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82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42EB-22E3-493C-96B7-C014E841213B}" type="datetimeFigureOut">
              <a:rPr lang="zh-CN" altLang="en-US" smtClean="0"/>
              <a:t>2016/7/7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CDAA-8303-41E2-97AE-B6AD2CF5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25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42EB-22E3-493C-96B7-C014E841213B}" type="datetimeFigureOut">
              <a:rPr lang="zh-CN" altLang="en-US" smtClean="0"/>
              <a:t>2016/7/7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CDAA-8303-41E2-97AE-B6AD2CF5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67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42EB-22E3-493C-96B7-C014E841213B}" type="datetimeFigureOut">
              <a:rPr lang="zh-CN" altLang="en-US" smtClean="0"/>
              <a:t>2016/7/7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CDAA-8303-41E2-97AE-B6AD2CF5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71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42EB-22E3-493C-96B7-C014E841213B}" type="datetimeFigureOut">
              <a:rPr lang="zh-CN" altLang="en-US" smtClean="0"/>
              <a:t>2016/7/7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CDAA-8303-41E2-97AE-B6AD2CF5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8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42EB-22E3-493C-96B7-C014E841213B}" type="datetimeFigureOut">
              <a:rPr lang="zh-CN" altLang="en-US" smtClean="0"/>
              <a:t>2016/7/7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CDAA-8303-41E2-97AE-B6AD2CF5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33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42EB-22E3-493C-96B7-C014E841213B}" type="datetimeFigureOut">
              <a:rPr lang="zh-CN" altLang="en-US" smtClean="0"/>
              <a:t>2016/7/7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ACDAA-8303-41E2-97AE-B6AD2CF5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14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542EB-22E3-493C-96B7-C014E841213B}" type="datetimeFigureOut">
              <a:rPr lang="zh-CN" altLang="en-US" smtClean="0"/>
              <a:t>2016/7/7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ACDAA-8303-41E2-97AE-B6AD2CF53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06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993369" y="1242201"/>
            <a:ext cx="1416222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Audio Device</a:t>
            </a:r>
          </a:p>
          <a:p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4848048" y="1380225"/>
            <a:ext cx="3976778" cy="638355"/>
            <a:chOff x="3562709" y="2648309"/>
            <a:chExt cx="3976778" cy="638355"/>
          </a:xfrm>
        </p:grpSpPr>
        <p:grpSp>
          <p:nvGrpSpPr>
            <p:cNvPr id="19" name="组合 18"/>
            <p:cNvGrpSpPr/>
            <p:nvPr/>
          </p:nvGrpSpPr>
          <p:grpSpPr>
            <a:xfrm>
              <a:off x="3709359" y="2805816"/>
              <a:ext cx="3180199" cy="315015"/>
              <a:chOff x="4201065" y="2501659"/>
              <a:chExt cx="3180199" cy="315015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4201065" y="2501659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Sample</a:t>
                </a:r>
                <a:endParaRPr lang="zh-CN" altLang="en-US" sz="1400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5020574" y="2508897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Sample</a:t>
                </a:r>
                <a:endParaRPr lang="zh-CN" altLang="en-US" sz="1400" dirty="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5840083" y="2508897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Sample</a:t>
                </a:r>
                <a:endParaRPr lang="zh-CN" altLang="en-US" sz="1400" dirty="0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6659592" y="2508897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Sample</a:t>
                </a:r>
                <a:endParaRPr lang="zh-CN" altLang="en-US" sz="1400" dirty="0"/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3562709" y="2648309"/>
              <a:ext cx="3976778" cy="63835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924269" y="282168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2">
                      <a:lumMod val="75000"/>
                    </a:schemeClr>
                  </a:solidFill>
                </a:rPr>
                <a:t>…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26" name="直接连接符 25"/>
          <p:cNvCxnSpPr>
            <a:stCxn id="17" idx="3"/>
            <a:endCxn id="20" idx="1"/>
          </p:cNvCxnSpPr>
          <p:nvPr/>
        </p:nvCxnSpPr>
        <p:spPr>
          <a:xfrm flipV="1">
            <a:off x="4409591" y="1699403"/>
            <a:ext cx="438457" cy="4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219" y="928521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buffer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15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93369" y="1242201"/>
            <a:ext cx="1416222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Audio Device</a:t>
            </a:r>
          </a:p>
          <a:p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848048" y="1380225"/>
            <a:ext cx="3976778" cy="638355"/>
            <a:chOff x="3562709" y="2648309"/>
            <a:chExt cx="3976778" cy="638355"/>
          </a:xfrm>
        </p:grpSpPr>
        <p:grpSp>
          <p:nvGrpSpPr>
            <p:cNvPr id="9" name="组合 8"/>
            <p:cNvGrpSpPr/>
            <p:nvPr/>
          </p:nvGrpSpPr>
          <p:grpSpPr>
            <a:xfrm>
              <a:off x="3709359" y="2805816"/>
              <a:ext cx="3180199" cy="315015"/>
              <a:chOff x="4201065" y="2501659"/>
              <a:chExt cx="3180199" cy="315015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201065" y="2501659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Sample</a:t>
                </a:r>
                <a:endParaRPr lang="zh-CN" altLang="en-US" sz="1400" dirty="0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5020574" y="2508897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Sample</a:t>
                </a:r>
                <a:endParaRPr lang="zh-CN" altLang="en-US" sz="1400" dirty="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5840083" y="2508897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Sample</a:t>
                </a:r>
                <a:endParaRPr lang="zh-CN" altLang="en-US" sz="1400" dirty="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6659592" y="2508897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Sample</a:t>
                </a:r>
                <a:endParaRPr lang="zh-CN" altLang="en-US" sz="1400" dirty="0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3562709" y="2648309"/>
              <a:ext cx="3976778" cy="63835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924269" y="282168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2">
                      <a:lumMod val="75000"/>
                    </a:schemeClr>
                  </a:solidFill>
                </a:rPr>
                <a:t>…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15" name="直接连接符 14"/>
          <p:cNvCxnSpPr>
            <a:stCxn id="4" idx="3"/>
            <a:endCxn id="11" idx="1"/>
          </p:cNvCxnSpPr>
          <p:nvPr/>
        </p:nvCxnSpPr>
        <p:spPr>
          <a:xfrm flipV="1">
            <a:off x="4409591" y="1699403"/>
            <a:ext cx="438457" cy="4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320219" y="928521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buffer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993369" y="2622733"/>
            <a:ext cx="6985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1. </a:t>
            </a:r>
            <a:r>
              <a:rPr lang="en-US" altLang="zh-CN" sz="2800" dirty="0" smtClean="0">
                <a:solidFill>
                  <a:schemeClr val="accent2"/>
                </a:solidFill>
              </a:rPr>
              <a:t>Callback</a:t>
            </a:r>
            <a:r>
              <a:rPr lang="en-US" altLang="zh-CN" sz="2800" dirty="0" smtClean="0"/>
              <a:t>: </a:t>
            </a:r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</a:rPr>
              <a:t>buffer address</a:t>
            </a:r>
            <a:r>
              <a:rPr lang="en-US" altLang="zh-CN" sz="2800" dirty="0" smtClean="0"/>
              <a:t>, </a:t>
            </a:r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</a:rPr>
              <a:t>need size</a:t>
            </a:r>
            <a:r>
              <a:rPr lang="en-US" altLang="zh-CN" sz="2800" dirty="0" smtClean="0"/>
              <a:t>, </a:t>
            </a:r>
            <a:r>
              <a:rPr lang="en-US" altLang="zh-CN" sz="2800" dirty="0" smtClean="0">
                <a:solidFill>
                  <a:schemeClr val="accent2"/>
                </a:solidFill>
              </a:rPr>
              <a:t>userdata</a:t>
            </a:r>
          </a:p>
        </p:txBody>
      </p:sp>
    </p:spTree>
    <p:extLst>
      <p:ext uri="{BB962C8B-B14F-4D97-AF65-F5344CB8AC3E}">
        <p14:creationId xmlns:p14="http://schemas.microsoft.com/office/powerpoint/2010/main" val="94107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93369" y="1242201"/>
            <a:ext cx="1416222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Audio Device</a:t>
            </a:r>
          </a:p>
          <a:p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848048" y="1380225"/>
            <a:ext cx="3976778" cy="638355"/>
            <a:chOff x="3562709" y="2648309"/>
            <a:chExt cx="3976778" cy="638355"/>
          </a:xfrm>
        </p:grpSpPr>
        <p:grpSp>
          <p:nvGrpSpPr>
            <p:cNvPr id="9" name="组合 8"/>
            <p:cNvGrpSpPr/>
            <p:nvPr/>
          </p:nvGrpSpPr>
          <p:grpSpPr>
            <a:xfrm>
              <a:off x="3709359" y="2805816"/>
              <a:ext cx="3180199" cy="315015"/>
              <a:chOff x="4201065" y="2501659"/>
              <a:chExt cx="3180199" cy="315015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201065" y="2501659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Sample</a:t>
                </a:r>
                <a:endParaRPr lang="zh-CN" altLang="en-US" sz="1400" dirty="0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5020574" y="2508897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Sample</a:t>
                </a:r>
                <a:endParaRPr lang="zh-CN" altLang="en-US" sz="1400" dirty="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5840083" y="2508897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Sample</a:t>
                </a:r>
                <a:endParaRPr lang="zh-CN" altLang="en-US" sz="1400" dirty="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6659592" y="2508897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Sample</a:t>
                </a:r>
                <a:endParaRPr lang="zh-CN" altLang="en-US" sz="1400" dirty="0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3562709" y="2648309"/>
              <a:ext cx="3976778" cy="63835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924269" y="282168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2">
                      <a:lumMod val="75000"/>
                    </a:schemeClr>
                  </a:solidFill>
                </a:rPr>
                <a:t>…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15" name="直接连接符 14"/>
          <p:cNvCxnSpPr>
            <a:stCxn id="4" idx="3"/>
            <a:endCxn id="11" idx="1"/>
          </p:cNvCxnSpPr>
          <p:nvPr/>
        </p:nvCxnSpPr>
        <p:spPr>
          <a:xfrm flipV="1">
            <a:off x="4409591" y="1699403"/>
            <a:ext cx="438457" cy="4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320219" y="928521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buffer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993369" y="3341545"/>
            <a:ext cx="6202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en-US" altLang="zh-CN" sz="2800" dirty="0" smtClean="0"/>
              <a:t>. </a:t>
            </a:r>
            <a:r>
              <a:rPr lang="en-US" altLang="zh-CN" sz="2800" dirty="0" smtClean="0">
                <a:solidFill>
                  <a:schemeClr val="accent2"/>
                </a:solidFill>
              </a:rPr>
              <a:t>sample_rate</a:t>
            </a:r>
            <a:r>
              <a:rPr lang="en-US" altLang="zh-CN" sz="2800" dirty="0" smtClean="0"/>
              <a:t>,</a:t>
            </a:r>
            <a:r>
              <a:rPr lang="en-US" altLang="zh-CN" sz="2800" dirty="0"/>
              <a:t> </a:t>
            </a:r>
            <a:r>
              <a:rPr lang="en-US" altLang="zh-CN" sz="2800" dirty="0" smtClean="0">
                <a:solidFill>
                  <a:schemeClr val="accent2"/>
                </a:solidFill>
              </a:rPr>
              <a:t>sample_format</a:t>
            </a:r>
            <a:r>
              <a:rPr lang="en-US" altLang="zh-CN" sz="2800" dirty="0" smtClean="0"/>
              <a:t>,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chemeClr val="accent2"/>
                </a:solidFill>
              </a:rPr>
              <a:t>channels</a:t>
            </a:r>
            <a:endParaRPr lang="en-US" altLang="zh-CN" sz="2800" dirty="0" smtClean="0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93369" y="2622733"/>
            <a:ext cx="6985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1. </a:t>
            </a:r>
            <a:r>
              <a:rPr lang="en-US" altLang="zh-CN" sz="2800" dirty="0" smtClean="0">
                <a:solidFill>
                  <a:schemeClr val="accent2"/>
                </a:solidFill>
              </a:rPr>
              <a:t>Callback</a:t>
            </a:r>
            <a:r>
              <a:rPr lang="en-US" altLang="zh-CN" sz="2800" dirty="0" smtClean="0"/>
              <a:t>: </a:t>
            </a:r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</a:rPr>
              <a:t>buffer address</a:t>
            </a:r>
            <a:r>
              <a:rPr lang="en-US" altLang="zh-CN" sz="2800" dirty="0" smtClean="0"/>
              <a:t>, </a:t>
            </a:r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</a:rPr>
              <a:t>need size</a:t>
            </a:r>
            <a:r>
              <a:rPr lang="en-US" altLang="zh-CN" sz="2800" dirty="0" smtClean="0"/>
              <a:t>, </a:t>
            </a:r>
            <a:r>
              <a:rPr lang="en-US" altLang="zh-CN" sz="2800" dirty="0" smtClean="0">
                <a:solidFill>
                  <a:schemeClr val="accent2"/>
                </a:solidFill>
              </a:rPr>
              <a:t>userdata</a:t>
            </a:r>
          </a:p>
        </p:txBody>
      </p:sp>
    </p:spTree>
    <p:extLst>
      <p:ext uri="{BB962C8B-B14F-4D97-AF65-F5344CB8AC3E}">
        <p14:creationId xmlns:p14="http://schemas.microsoft.com/office/powerpoint/2010/main" val="143229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93369" y="1242201"/>
            <a:ext cx="1416222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Audio Device</a:t>
            </a:r>
          </a:p>
          <a:p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848048" y="1380225"/>
            <a:ext cx="3976778" cy="638355"/>
            <a:chOff x="3562709" y="2648309"/>
            <a:chExt cx="3976778" cy="638355"/>
          </a:xfrm>
        </p:grpSpPr>
        <p:grpSp>
          <p:nvGrpSpPr>
            <p:cNvPr id="9" name="组合 8"/>
            <p:cNvGrpSpPr/>
            <p:nvPr/>
          </p:nvGrpSpPr>
          <p:grpSpPr>
            <a:xfrm>
              <a:off x="3709359" y="2805816"/>
              <a:ext cx="3180199" cy="315015"/>
              <a:chOff x="4201065" y="2501659"/>
              <a:chExt cx="3180199" cy="315015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201065" y="2501659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Sample</a:t>
                </a:r>
                <a:endParaRPr lang="zh-CN" altLang="en-US" sz="1400" dirty="0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5020574" y="2508897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Sample</a:t>
                </a:r>
                <a:endParaRPr lang="zh-CN" altLang="en-US" sz="1400" dirty="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5840083" y="2508897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Sample</a:t>
                </a:r>
                <a:endParaRPr lang="zh-CN" altLang="en-US" sz="1400" dirty="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6659592" y="2508897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Sample</a:t>
                </a:r>
                <a:endParaRPr lang="zh-CN" altLang="en-US" sz="1400" dirty="0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3562709" y="2648309"/>
              <a:ext cx="3976778" cy="63835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924269" y="282168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2">
                      <a:lumMod val="75000"/>
                    </a:schemeClr>
                  </a:solidFill>
                </a:rPr>
                <a:t>…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15" name="直接连接符 14"/>
          <p:cNvCxnSpPr>
            <a:stCxn id="4" idx="3"/>
            <a:endCxn id="11" idx="1"/>
          </p:cNvCxnSpPr>
          <p:nvPr/>
        </p:nvCxnSpPr>
        <p:spPr>
          <a:xfrm flipV="1">
            <a:off x="4409591" y="1699403"/>
            <a:ext cx="438457" cy="4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320219" y="928521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buffer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993369" y="3341545"/>
            <a:ext cx="6202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en-US" altLang="zh-CN" sz="2800" dirty="0" smtClean="0"/>
              <a:t>. </a:t>
            </a:r>
            <a:r>
              <a:rPr lang="en-US" altLang="zh-CN" sz="2800" dirty="0" smtClean="0">
                <a:solidFill>
                  <a:schemeClr val="accent2"/>
                </a:solidFill>
              </a:rPr>
              <a:t>sample_rate</a:t>
            </a:r>
            <a:r>
              <a:rPr lang="en-US" altLang="zh-CN" sz="2800" dirty="0" smtClean="0"/>
              <a:t>,</a:t>
            </a:r>
            <a:r>
              <a:rPr lang="en-US" altLang="zh-CN" sz="2800" dirty="0"/>
              <a:t> </a:t>
            </a:r>
            <a:r>
              <a:rPr lang="en-US" altLang="zh-CN" sz="2800" dirty="0" smtClean="0">
                <a:solidFill>
                  <a:schemeClr val="accent2"/>
                </a:solidFill>
              </a:rPr>
              <a:t>sample_format</a:t>
            </a:r>
            <a:r>
              <a:rPr lang="en-US" altLang="zh-CN" sz="2800" dirty="0" smtClean="0"/>
              <a:t>,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chemeClr val="accent2"/>
                </a:solidFill>
              </a:rPr>
              <a:t>channels</a:t>
            </a:r>
            <a:endParaRPr lang="en-US" altLang="zh-CN" sz="2800" dirty="0" smtClean="0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993369" y="4060357"/>
            <a:ext cx="2140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</a:t>
            </a:r>
            <a:r>
              <a:rPr lang="en-US" altLang="zh-CN" sz="2800" dirty="0" smtClean="0"/>
              <a:t>. </a:t>
            </a:r>
            <a:r>
              <a:rPr lang="en-US" altLang="zh-CN" sz="2800" dirty="0" smtClean="0">
                <a:solidFill>
                  <a:schemeClr val="accent2"/>
                </a:solidFill>
              </a:rPr>
              <a:t>buffer_size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993369" y="2622733"/>
            <a:ext cx="6985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1. </a:t>
            </a:r>
            <a:r>
              <a:rPr lang="en-US" altLang="zh-CN" sz="2800" dirty="0" smtClean="0">
                <a:solidFill>
                  <a:schemeClr val="accent2"/>
                </a:solidFill>
              </a:rPr>
              <a:t>Callback</a:t>
            </a:r>
            <a:r>
              <a:rPr lang="en-US" altLang="zh-CN" sz="2800" dirty="0" smtClean="0"/>
              <a:t>: </a:t>
            </a:r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</a:rPr>
              <a:t>buffer address</a:t>
            </a:r>
            <a:r>
              <a:rPr lang="en-US" altLang="zh-CN" sz="2800" dirty="0" smtClean="0"/>
              <a:t>, </a:t>
            </a:r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</a:rPr>
              <a:t>need size</a:t>
            </a:r>
            <a:r>
              <a:rPr lang="en-US" altLang="zh-CN" sz="2800" dirty="0" smtClean="0"/>
              <a:t>, </a:t>
            </a:r>
            <a:r>
              <a:rPr lang="en-US" altLang="zh-CN" sz="2800" dirty="0" smtClean="0">
                <a:solidFill>
                  <a:schemeClr val="accent2"/>
                </a:solidFill>
              </a:rPr>
              <a:t>userdata</a:t>
            </a:r>
          </a:p>
        </p:txBody>
      </p:sp>
    </p:spTree>
    <p:extLst>
      <p:ext uri="{BB962C8B-B14F-4D97-AF65-F5344CB8AC3E}">
        <p14:creationId xmlns:p14="http://schemas.microsoft.com/office/powerpoint/2010/main" val="242238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93369" y="1242201"/>
            <a:ext cx="1416222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Audio Device</a:t>
            </a:r>
          </a:p>
          <a:p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848048" y="1380225"/>
            <a:ext cx="3976778" cy="638355"/>
            <a:chOff x="3562709" y="2648309"/>
            <a:chExt cx="3976778" cy="638355"/>
          </a:xfrm>
        </p:grpSpPr>
        <p:grpSp>
          <p:nvGrpSpPr>
            <p:cNvPr id="9" name="组合 8"/>
            <p:cNvGrpSpPr/>
            <p:nvPr/>
          </p:nvGrpSpPr>
          <p:grpSpPr>
            <a:xfrm>
              <a:off x="3709359" y="2805816"/>
              <a:ext cx="3180199" cy="315015"/>
              <a:chOff x="4201065" y="2501659"/>
              <a:chExt cx="3180199" cy="315015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201065" y="2501659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Sample</a:t>
                </a:r>
                <a:endParaRPr lang="zh-CN" altLang="en-US" sz="1400" dirty="0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5020574" y="2508897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Sample</a:t>
                </a:r>
                <a:endParaRPr lang="zh-CN" altLang="en-US" sz="1400" dirty="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5840083" y="2508897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Sample</a:t>
                </a:r>
                <a:endParaRPr lang="zh-CN" altLang="en-US" sz="1400" dirty="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6659592" y="2508897"/>
                <a:ext cx="721672" cy="3077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Sample</a:t>
                </a:r>
                <a:endParaRPr lang="zh-CN" altLang="en-US" sz="1400" dirty="0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3562709" y="2648309"/>
              <a:ext cx="3976778" cy="63835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924269" y="282168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2">
                      <a:lumMod val="75000"/>
                    </a:schemeClr>
                  </a:solidFill>
                </a:rPr>
                <a:t>…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15" name="直接连接符 14"/>
          <p:cNvCxnSpPr>
            <a:stCxn id="4" idx="3"/>
            <a:endCxn id="11" idx="1"/>
          </p:cNvCxnSpPr>
          <p:nvPr/>
        </p:nvCxnSpPr>
        <p:spPr>
          <a:xfrm flipV="1">
            <a:off x="4409591" y="1699403"/>
            <a:ext cx="438457" cy="4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320219" y="928521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buffer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993369" y="3341545"/>
            <a:ext cx="6202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en-US" altLang="zh-CN" sz="2800" dirty="0" smtClean="0"/>
              <a:t>. </a:t>
            </a:r>
            <a:r>
              <a:rPr lang="en-US" altLang="zh-CN" sz="2800" dirty="0" smtClean="0">
                <a:solidFill>
                  <a:schemeClr val="accent2"/>
                </a:solidFill>
              </a:rPr>
              <a:t>sample_rate</a:t>
            </a:r>
            <a:r>
              <a:rPr lang="en-US" altLang="zh-CN" sz="2800" dirty="0" smtClean="0"/>
              <a:t>,</a:t>
            </a:r>
            <a:r>
              <a:rPr lang="en-US" altLang="zh-CN" sz="2800" dirty="0"/>
              <a:t> </a:t>
            </a:r>
            <a:r>
              <a:rPr lang="en-US" altLang="zh-CN" sz="2800" dirty="0" smtClean="0">
                <a:solidFill>
                  <a:schemeClr val="accent2"/>
                </a:solidFill>
              </a:rPr>
              <a:t>sample_format</a:t>
            </a:r>
            <a:r>
              <a:rPr lang="en-US" altLang="zh-CN" sz="2800" dirty="0" smtClean="0"/>
              <a:t>,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chemeClr val="accent2"/>
                </a:solidFill>
              </a:rPr>
              <a:t>channels</a:t>
            </a:r>
            <a:endParaRPr lang="en-US" altLang="zh-CN" sz="2800" dirty="0" smtClean="0">
              <a:solidFill>
                <a:schemeClr val="accent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94431" y="4951562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SDL_AudioSpec</a:t>
            </a:r>
            <a:endParaRPr lang="zh-CN" altLang="en-US" sz="3600" dirty="0"/>
          </a:p>
        </p:txBody>
      </p:sp>
      <p:sp>
        <p:nvSpPr>
          <p:cNvPr id="18" name="文本框 17"/>
          <p:cNvSpPr txBox="1"/>
          <p:nvPr/>
        </p:nvSpPr>
        <p:spPr>
          <a:xfrm>
            <a:off x="2993369" y="4060357"/>
            <a:ext cx="2140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</a:t>
            </a:r>
            <a:r>
              <a:rPr lang="en-US" altLang="zh-CN" sz="2800" dirty="0" smtClean="0"/>
              <a:t>. </a:t>
            </a:r>
            <a:r>
              <a:rPr lang="en-US" altLang="zh-CN" sz="2800" dirty="0" smtClean="0">
                <a:solidFill>
                  <a:schemeClr val="accent2"/>
                </a:solidFill>
              </a:rPr>
              <a:t>buffer_size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993369" y="2622733"/>
            <a:ext cx="6985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1. </a:t>
            </a:r>
            <a:r>
              <a:rPr lang="en-US" altLang="zh-CN" sz="2800" dirty="0" smtClean="0">
                <a:solidFill>
                  <a:schemeClr val="accent2"/>
                </a:solidFill>
              </a:rPr>
              <a:t>Callback</a:t>
            </a:r>
            <a:r>
              <a:rPr lang="en-US" altLang="zh-CN" sz="2800" dirty="0" smtClean="0"/>
              <a:t>: </a:t>
            </a:r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</a:rPr>
              <a:t>buffer address</a:t>
            </a:r>
            <a:r>
              <a:rPr lang="en-US" altLang="zh-CN" sz="2800" dirty="0" smtClean="0"/>
              <a:t>, </a:t>
            </a:r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</a:rPr>
              <a:t>need size</a:t>
            </a:r>
            <a:r>
              <a:rPr lang="en-US" altLang="zh-CN" sz="2800" dirty="0" smtClean="0"/>
              <a:t>, </a:t>
            </a:r>
            <a:r>
              <a:rPr lang="en-US" altLang="zh-CN" sz="2800" dirty="0" smtClean="0">
                <a:solidFill>
                  <a:schemeClr val="accent2"/>
                </a:solidFill>
              </a:rPr>
              <a:t>userdata</a:t>
            </a:r>
          </a:p>
        </p:txBody>
      </p:sp>
    </p:spTree>
    <p:extLst>
      <p:ext uri="{BB962C8B-B14F-4D97-AF65-F5344CB8AC3E}">
        <p14:creationId xmlns:p14="http://schemas.microsoft.com/office/powerpoint/2010/main" val="1027916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112</Words>
  <Application>Microsoft Office PowerPoint</Application>
  <PresentationFormat>宽屏</PresentationFormat>
  <Paragraphs>50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AutoBVT</cp:lastModifiedBy>
  <cp:revision>27</cp:revision>
  <dcterms:created xsi:type="dcterms:W3CDTF">2016-07-07T03:01:00Z</dcterms:created>
  <dcterms:modified xsi:type="dcterms:W3CDTF">2016-07-07T03:49:03Z</dcterms:modified>
</cp:coreProperties>
</file>