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6" r:id="rId4"/>
    <p:sldId id="277" r:id="rId5"/>
    <p:sldId id="278" r:id="rId6"/>
    <p:sldId id="279" r:id="rId7"/>
    <p:sldId id="280" r:id="rId8"/>
    <p:sldId id="299" r:id="rId9"/>
    <p:sldId id="282" r:id="rId10"/>
    <p:sldId id="298" r:id="rId11"/>
    <p:sldId id="281" r:id="rId12"/>
    <p:sldId id="283" r:id="rId13"/>
    <p:sldId id="284" r:id="rId14"/>
    <p:sldId id="28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1791C-F115-4A74-82FD-314F2AF3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83717-B122-4F04-AB83-592E7C12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76CC8-85B5-4286-B9FB-9B31308F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C9199-F627-4876-963C-EA6E1D5F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0FA5E-EA4B-4A6F-B0FD-B09E57FF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7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B9BF0-E75D-4842-9A11-BE431494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B720D3-1904-41BF-83A7-DB6DD6B5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4FAC8-8860-4A97-8CCD-3EBA21D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E2371-AB97-4F64-9966-28C5F95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8C7A5-FF0A-4813-8CC0-237A992A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8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C36959-A7EE-489B-83F7-385B8EC6A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D2CF49-F964-48F3-87A1-68CB17AE8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0A63C9-5ECF-46C8-82DF-CA20D171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945E6-DE22-410E-874A-94D507B9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EED78-D64C-4001-9E8B-A05824B5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9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94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D20F4-9772-4A8B-89C9-D8F66FB3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A2151-E69C-4576-B582-92273B3C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89391-8412-4E1C-9174-18361C23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B60F7-B60A-4EE8-9AE6-9EE67DF6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A43C1-CF37-4682-86D9-08F897E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4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7B0B0-355C-4916-A90E-56E39B18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A76D27-42BC-4F55-8CEE-37B538BB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81CA65-DC57-4D9B-BDCD-7F1CBCA7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754E63-75AC-443E-9F8B-9C8E4A0E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31C0A-E1BF-4040-A6E6-21717F9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0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C8D12-EB67-46F2-968C-1553CB1E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AED03-0B95-4281-B1C1-3E8AD732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596E1C-2F42-448F-A648-DE3D4DD1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DB8A40-2813-46DB-8F57-B8A065F7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5CC8F3-6634-4DEC-AC74-F701682A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27AD9D-D339-44EF-9CEE-E7F547AB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6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DCF5F-4689-44E1-BCC4-5342DE1C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F93BE-A8E4-4B01-9BDE-63AACE10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9C280-B051-4E98-A920-7E227C45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1248A1-F474-4369-ABA9-2E9672B7B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204035-FECE-40D0-A2B8-D7C87161D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66D63B-4CC9-499E-BFDF-895C61EC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71409C-37D3-453A-BBA0-4AC8ABCC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227EAF-E496-4858-B58A-B584C0FB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08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7EFEE-338C-4228-89FF-74C26999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A39324-4F69-4DA7-93C8-F31B8A91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332B3E-8F2B-41AD-A58B-1D334C47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D9438A-EECB-4D20-852F-7A4B2423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B7F8B-0F31-4FBF-8CA4-44329839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E667D0-6E3D-4C3E-B427-76E8E8C3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F38DE-B45A-4459-B810-6638C4F7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5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C2CCD-CF76-4309-8AA7-05B617A5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C3C21-15F4-476D-941F-7A96C264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8B451F-8D0B-4BC6-BC3F-329E72EB0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6FDE6A-6D79-406A-B5B2-4C76C491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7A10B-6073-4093-9E85-2D2ED829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0CC3D-534D-4BA1-84B1-2A52FAA1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1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BA56D-591F-4CA3-8C5F-C83A8B3B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9DA8B5-82FB-4AC0-94F5-54C53B181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AA68BB-A481-470B-82FE-F4A4E3E27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F54E1E-251F-4A85-A0C7-519D4B62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A6601-2C6F-455A-A4C0-C57577EE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B2B81E-13BE-4B84-9DEC-2BEFF162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73F41-FD8B-43BD-BC60-B16C9584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7700A-2966-4172-8835-C8733C43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5814A-C28A-46BC-AD04-1E9CE9509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E652-B268-4C34-8F17-C7769801979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1133D-48D2-4887-A1FD-3614E2265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F0631-22EF-42D5-AE26-F4A52FA5B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6CFAC-4961-4B41-93D6-95FF439B6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hilfar/cbr1.gi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emf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763570-5DA9-49C4-A72A-8A3AB8BD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0" y="1883221"/>
            <a:ext cx="6074017" cy="1895904"/>
          </a:xfrm>
        </p:spPr>
        <p:txBody>
          <a:bodyPr>
            <a:noAutofit/>
          </a:bodyPr>
          <a:lstStyle/>
          <a:p>
            <a:r>
              <a:rPr lang="en-US" sz="6400" b="1" kern="1100" spc="-130" dirty="0"/>
              <a:t>DIPLOMA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BFD77-C80B-4566-809F-4CE555DD0638}"/>
              </a:ext>
            </a:extLst>
          </p:cNvPr>
          <p:cNvSpPr txBox="1">
            <a:spLocks/>
          </p:cNvSpPr>
          <p:nvPr/>
        </p:nvSpPr>
        <p:spPr>
          <a:xfrm>
            <a:off x="870437" y="3138932"/>
            <a:ext cx="5502759" cy="56295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kern="1000" spc="-100" dirty="0"/>
              <a:t>CBR currency exchange (variant 5)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DBF5D76-46C3-4C99-84A7-85CDE7AAF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0437" y="4722013"/>
            <a:ext cx="2937991" cy="745900"/>
          </a:xfrm>
        </p:spPr>
        <p:txBody>
          <a:bodyPr/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Student: </a:t>
            </a:r>
            <a:r>
              <a:rPr lang="en-US" sz="2000" dirty="0" err="1"/>
              <a:t>Ildar</a:t>
            </a:r>
            <a:r>
              <a:rPr lang="en-US" sz="2000" dirty="0"/>
              <a:t> </a:t>
            </a:r>
            <a:r>
              <a:rPr lang="en-US" sz="2000" dirty="0" err="1"/>
              <a:t>Sharafeev</a:t>
            </a: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 err="1"/>
              <a:t>Cloud&amp;DevOps</a:t>
            </a:r>
            <a:r>
              <a:rPr lang="en-US" sz="2000" dirty="0"/>
              <a:t> Internship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dirty="0"/>
              <a:t>Stream 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FF4D6-866C-4213-9BA1-1351B2FD7A03}"/>
              </a:ext>
            </a:extLst>
          </p:cNvPr>
          <p:cNvSpPr txBox="1"/>
          <p:nvPr/>
        </p:nvSpPr>
        <p:spPr>
          <a:xfrm>
            <a:off x="3171506" y="6459421"/>
            <a:ext cx="86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 </a:t>
            </a:r>
            <a:fld id="{C2C2A205-363F-3A4F-9468-14B73647696B}" type="datetimeyyyy">
              <a:rPr lang="en-US" sz="1400" b="1" smtClean="0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2022</a:t>
            </a:fld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4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1DF4971-38F1-482E-981A-B948C2075C98}"/>
              </a:ext>
            </a:extLst>
          </p:cNvPr>
          <p:cNvSpPr txBox="1"/>
          <p:nvPr/>
        </p:nvSpPr>
        <p:spPr>
          <a:xfrm>
            <a:off x="4167930" y="0"/>
            <a:ext cx="2996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Monitoring</a:t>
            </a:r>
            <a:endParaRPr lang="ru-RU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98E79A-097A-75DB-EF47-0096639B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7" y="4093105"/>
            <a:ext cx="10983985" cy="9330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558BFB-AFB7-00B2-E889-8E2B412F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7" y="5141659"/>
            <a:ext cx="7418668" cy="115955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AB4A234-2605-B910-4A5B-B44C3E603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8" y="1359257"/>
            <a:ext cx="10983985" cy="2618381"/>
          </a:xfrm>
          <a:prstGeom prst="rect">
            <a:avLst/>
          </a:prstGeom>
        </p:spPr>
      </p:pic>
      <p:pic>
        <p:nvPicPr>
          <p:cNvPr id="17" name="Graphic 6">
            <a:extLst>
              <a:ext uri="{FF2B5EF4-FFF2-40B4-BE49-F238E27FC236}">
                <a16:creationId xmlns:a16="http://schemas.microsoft.com/office/drawing/2014/main" id="{3439BB13-FE49-98FD-832C-A17D8D60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70" y="4468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3918A21-57D0-4FC9-4542-954DD063B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71" y="246470"/>
            <a:ext cx="659541" cy="65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4">
            <a:extLst>
              <a:ext uri="{FF2B5EF4-FFF2-40B4-BE49-F238E27FC236}">
                <a16:creationId xmlns:a16="http://schemas.microsoft.com/office/drawing/2014/main" id="{030ED263-C609-6B98-6EB3-4A93991F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8866854" y="4468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7">
            <a:extLst>
              <a:ext uri="{FF2B5EF4-FFF2-40B4-BE49-F238E27FC236}">
                <a16:creationId xmlns:a16="http://schemas.microsoft.com/office/drawing/2014/main" id="{A25A58BB-9B1F-2079-BF5B-6C4AAE91C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062" y="4468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6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0E0DA02-F0A8-4F10-B27B-4A474213CD2B}"/>
              </a:ext>
            </a:extLst>
          </p:cNvPr>
          <p:cNvSpPr txBox="1"/>
          <p:nvPr/>
        </p:nvSpPr>
        <p:spPr>
          <a:xfrm>
            <a:off x="4666269" y="-50929"/>
            <a:ext cx="2109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Logging</a:t>
            </a:r>
            <a:endParaRPr lang="ru-RU" sz="4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2376CF-C6AA-6145-8A6E-D3D3EDC9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" y="780068"/>
            <a:ext cx="7038364" cy="37127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5A3873-C048-B23A-E1E3-88CCFAE07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6" y="3798117"/>
            <a:ext cx="7038364" cy="28946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F2C743-0CC4-BB56-52F5-213A06CF5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316" y="192838"/>
            <a:ext cx="613868" cy="8412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A2E58D-4313-AA87-EAC8-38B8B2307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934" y="231164"/>
            <a:ext cx="382287" cy="3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DCACE-20A3-467B-8AD4-0864FF71BF02}"/>
              </a:ext>
            </a:extLst>
          </p:cNvPr>
          <p:cNvSpPr txBox="1"/>
          <p:nvPr/>
        </p:nvSpPr>
        <p:spPr>
          <a:xfrm>
            <a:off x="701430" y="0"/>
            <a:ext cx="2480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Scalability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3E4DC-61D2-4CAC-A1D7-EE1C1EA85879}"/>
              </a:ext>
            </a:extLst>
          </p:cNvPr>
          <p:cNvSpPr txBox="1"/>
          <p:nvPr/>
        </p:nvSpPr>
        <p:spPr>
          <a:xfrm>
            <a:off x="2987408" y="0"/>
            <a:ext cx="850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based on K8S Horizontal pod </a:t>
            </a:r>
            <a:r>
              <a:rPr lang="en-US" sz="4000" dirty="0" err="1"/>
              <a:t>autoscaler</a:t>
            </a:r>
            <a:r>
              <a:rPr lang="en-US" sz="4000" dirty="0"/>
              <a:t> </a:t>
            </a:r>
            <a:endParaRPr lang="ru-R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09D33-59E7-4D78-97FE-6CD4C687452D}"/>
              </a:ext>
            </a:extLst>
          </p:cNvPr>
          <p:cNvSpPr txBox="1"/>
          <p:nvPr/>
        </p:nvSpPr>
        <p:spPr>
          <a:xfrm>
            <a:off x="8731243" y="4572050"/>
            <a:ext cx="702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</a:t>
            </a:r>
          </a:p>
          <a:p>
            <a:pPr algn="ctr"/>
            <a:r>
              <a:rPr lang="en-US" dirty="0"/>
              <a:t>OFF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45719-E3A2-4EA6-9202-CD0502215693}"/>
              </a:ext>
            </a:extLst>
          </p:cNvPr>
          <p:cNvSpPr txBox="1"/>
          <p:nvPr/>
        </p:nvSpPr>
        <p:spPr>
          <a:xfrm>
            <a:off x="8731242" y="5206504"/>
            <a:ext cx="755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</a:t>
            </a:r>
          </a:p>
          <a:p>
            <a:pPr algn="ctr"/>
            <a:r>
              <a:rPr lang="en-US" dirty="0"/>
              <a:t>ON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7EA27A-19B3-2B7F-8ECB-88C06AA1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6" y="707886"/>
            <a:ext cx="7950726" cy="38844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7ECF21-DC56-7E7D-9A4C-2B40DA374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5" y="5280627"/>
            <a:ext cx="7795127" cy="50996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CC119F-47B7-79F4-8F92-1C1F324F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05" y="4684811"/>
            <a:ext cx="7795126" cy="5335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F7ADE9-AC9A-92F4-324D-4ADE5E280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05" y="5852835"/>
            <a:ext cx="7795126" cy="72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F1F0D-88FB-493B-B581-A84AC0693AAB}"/>
              </a:ext>
            </a:extLst>
          </p:cNvPr>
          <p:cNvSpPr txBox="1"/>
          <p:nvPr/>
        </p:nvSpPr>
        <p:spPr>
          <a:xfrm>
            <a:off x="2988481" y="370861"/>
            <a:ext cx="5941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and Cost efficiency</a:t>
            </a:r>
            <a:endParaRPr lang="ru-RU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74BAF-8AB5-98C7-A414-E362CB26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4" y="198290"/>
            <a:ext cx="1243186" cy="111458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61FA8D-C0CA-A8AB-AF04-813DC153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0" y="1676448"/>
            <a:ext cx="11486640" cy="45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850A9-C308-4A39-9DB4-DA962809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550" y="2335702"/>
            <a:ext cx="1966809" cy="1897063"/>
          </a:xfrm>
        </p:spPr>
        <p:txBody>
          <a:bodyPr>
            <a:noAutofit/>
          </a:bodyPr>
          <a:lstStyle/>
          <a:p>
            <a:r>
              <a:rPr lang="en-US" sz="7000" b="1" kern="1100" spc="-130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CAC53-8343-4A6D-8305-C556A789A41E}"/>
              </a:ext>
            </a:extLst>
          </p:cNvPr>
          <p:cNvSpPr txBox="1">
            <a:spLocks/>
          </p:cNvSpPr>
          <p:nvPr/>
        </p:nvSpPr>
        <p:spPr>
          <a:xfrm>
            <a:off x="708621" y="5767645"/>
            <a:ext cx="1682496" cy="60410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Student: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/>
              <a:t>Ildar</a:t>
            </a:r>
            <a:r>
              <a:rPr lang="en-US" sz="2000" dirty="0"/>
              <a:t> </a:t>
            </a:r>
            <a:r>
              <a:rPr lang="en-US" sz="2000" dirty="0" err="1"/>
              <a:t>Sharafeev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8697E-16FA-4632-A635-B71196B41FB2}"/>
              </a:ext>
            </a:extLst>
          </p:cNvPr>
          <p:cNvSpPr txBox="1"/>
          <p:nvPr/>
        </p:nvSpPr>
        <p:spPr>
          <a:xfrm>
            <a:off x="3171506" y="6459421"/>
            <a:ext cx="86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 </a:t>
            </a:r>
            <a:fld id="{C2C2A205-363F-3A4F-9468-14B73647696B}" type="datetimeyyyy">
              <a:rPr lang="en-US" sz="1400" b="1" smtClean="0">
                <a:solidFill>
                  <a:schemeClr val="bg1"/>
                </a:solidFill>
                <a:latin typeface="+mj-lt"/>
              </a:rPr>
              <a:pPr defTabSz="914377">
                <a:defRPr/>
              </a:pPr>
              <a:t>2022</a:t>
            </a:fld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15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6B95A8-EEDC-4BD0-94F4-6B14DD6187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6191" y="589920"/>
            <a:ext cx="2804746" cy="981597"/>
          </a:xfrm>
        </p:spPr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04A2EB-1F7D-4490-8C6A-248A582E7855}"/>
              </a:ext>
            </a:extLst>
          </p:cNvPr>
          <p:cNvSpPr txBox="1"/>
          <p:nvPr/>
        </p:nvSpPr>
        <p:spPr>
          <a:xfrm>
            <a:off x="8346081" y="1783696"/>
            <a:ext cx="35560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https://github.com/shilfar/cbr1.git</a:t>
            </a:r>
            <a:endParaRPr lang="en-US" sz="1600" dirty="0"/>
          </a:p>
          <a:p>
            <a:r>
              <a:rPr lang="en-US" sz="1600" dirty="0">
                <a:hlinkClick r:id="rId2"/>
              </a:rPr>
              <a:t>https://github.com/shilfar/cbr.git</a:t>
            </a:r>
            <a:endParaRPr lang="en-US" sz="1600" dirty="0"/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7E71FD-3AF8-8AB4-EFE6-E179B6B8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15" y="2520838"/>
            <a:ext cx="8596260" cy="38987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E287C7-E291-F519-6140-5F11A91D6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35" y="516646"/>
            <a:ext cx="603969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F9A3C1-986B-43A9-B018-751D1F0C64A4}"/>
              </a:ext>
            </a:extLst>
          </p:cNvPr>
          <p:cNvSpPr txBox="1"/>
          <p:nvPr/>
        </p:nvSpPr>
        <p:spPr>
          <a:xfrm>
            <a:off x="2894029" y="366598"/>
            <a:ext cx="5514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Technology stack</a:t>
            </a:r>
            <a:endParaRPr lang="ru-RU" sz="6000" dirty="0"/>
          </a:p>
        </p:txBody>
      </p:sp>
      <p:pic>
        <p:nvPicPr>
          <p:cNvPr id="1026" name="Picture 2" descr="Python">
            <a:extLst>
              <a:ext uri="{FF2B5EF4-FFF2-40B4-BE49-F238E27FC236}">
                <a16:creationId xmlns:a16="http://schemas.microsoft.com/office/drawing/2014/main" id="{2DCCF180-FAB5-4162-8773-0C1C1846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" y="2300035"/>
            <a:ext cx="1202652" cy="11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 Module Scripts in GitHub Actions | Aidan Finn, IT Pro">
            <a:extLst>
              <a:ext uri="{FF2B5EF4-FFF2-40B4-BE49-F238E27FC236}">
                <a16:creationId xmlns:a16="http://schemas.microsoft.com/office/drawing/2014/main" id="{26DD7A64-8E9D-42FE-8988-5563D11D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9" y="2200540"/>
            <a:ext cx="2500448" cy="14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5">
            <a:extLst>
              <a:ext uri="{FF2B5EF4-FFF2-40B4-BE49-F238E27FC236}">
                <a16:creationId xmlns:a16="http://schemas.microsoft.com/office/drawing/2014/main" id="{E0325A35-8D54-4A8D-ABEA-C05C9E789F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639" y="4533368"/>
            <a:ext cx="3393654" cy="149422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EBD5DA2-EE14-483F-9420-87DBE487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77" y="4403467"/>
            <a:ext cx="1541549" cy="149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(докер): что это такое и для чего нужны контейнеры">
            <a:extLst>
              <a:ext uri="{FF2B5EF4-FFF2-40B4-BE49-F238E27FC236}">
                <a16:creationId xmlns:a16="http://schemas.microsoft.com/office/drawing/2014/main" id="{EFD1DDFC-D896-498D-8B32-6394B516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241" y="4403467"/>
            <a:ext cx="1653904" cy="14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rraform and AWS foundations (1 day) -Asmir Mustafic">
            <a:extLst>
              <a:ext uri="{FF2B5EF4-FFF2-40B4-BE49-F238E27FC236}">
                <a16:creationId xmlns:a16="http://schemas.microsoft.com/office/drawing/2014/main" id="{7C5D478C-9C63-4851-A16A-213212CF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23" y="4403467"/>
            <a:ext cx="1494221" cy="149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enkins">
            <a:extLst>
              <a:ext uri="{FF2B5EF4-FFF2-40B4-BE49-F238E27FC236}">
                <a16:creationId xmlns:a16="http://schemas.microsoft.com/office/drawing/2014/main" id="{A3679127-F456-43FB-91AD-408728725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23" y="1955038"/>
            <a:ext cx="1368293" cy="18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A67DA3-65D7-4E2F-4D82-5C08B96B6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0041" y="2091978"/>
            <a:ext cx="2083425" cy="16017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9FBBE7-1CDA-7606-5FBD-5CD24F49C3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6484" y="2319506"/>
            <a:ext cx="2675556" cy="8128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D70EB8-9CCE-2246-FB48-3A6019A7CB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4998" y="4466686"/>
            <a:ext cx="154326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7E9FE-C3CE-4DC7-83D4-2BC6E3478186}"/>
              </a:ext>
            </a:extLst>
          </p:cNvPr>
          <p:cNvSpPr txBox="1"/>
          <p:nvPr/>
        </p:nvSpPr>
        <p:spPr>
          <a:xfrm>
            <a:off x="3516660" y="112485"/>
            <a:ext cx="5404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App architecture</a:t>
            </a:r>
            <a:endParaRPr lang="ru-RU" sz="6000" dirty="0"/>
          </a:p>
        </p:txBody>
      </p:sp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99641FE5-0732-45BF-B40D-BF4F3E3054E2}"/>
              </a:ext>
            </a:extLst>
          </p:cNvPr>
          <p:cNvSpPr/>
          <p:nvPr/>
        </p:nvSpPr>
        <p:spPr>
          <a:xfrm>
            <a:off x="2807328" y="4315445"/>
            <a:ext cx="1250322" cy="2089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41EF4-1F15-4EC2-92E3-E89F72676D72}"/>
              </a:ext>
            </a:extLst>
          </p:cNvPr>
          <p:cNvSpPr txBox="1"/>
          <p:nvPr/>
        </p:nvSpPr>
        <p:spPr>
          <a:xfrm>
            <a:off x="5175978" y="5021235"/>
            <a:ext cx="181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AWS EKS</a:t>
            </a:r>
          </a:p>
          <a:p>
            <a:r>
              <a:rPr lang="en-US" sz="2400" dirty="0"/>
              <a:t>Python/Flask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7DF01-D508-4623-BC2A-C98AAEADF385}"/>
              </a:ext>
            </a:extLst>
          </p:cNvPr>
          <p:cNvSpPr txBox="1"/>
          <p:nvPr/>
        </p:nvSpPr>
        <p:spPr>
          <a:xfrm>
            <a:off x="9410944" y="5040288"/>
            <a:ext cx="1597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AWS RDS</a:t>
            </a:r>
          </a:p>
          <a:p>
            <a:r>
              <a:rPr lang="en-US" sz="2400" dirty="0"/>
              <a:t>PostgreSQL</a:t>
            </a:r>
            <a:endParaRPr lang="ru-RU" sz="24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992F435-783B-A102-162C-CB209FDB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810" y="3839970"/>
            <a:ext cx="2333951" cy="1200318"/>
          </a:xfrm>
          <a:prstGeom prst="rect">
            <a:avLst/>
          </a:prstGeom>
        </p:spPr>
      </p:pic>
      <p:pic>
        <p:nvPicPr>
          <p:cNvPr id="2048" name="Рисунок 2047">
            <a:extLst>
              <a:ext uri="{FF2B5EF4-FFF2-40B4-BE49-F238E27FC236}">
                <a16:creationId xmlns:a16="http://schemas.microsoft.com/office/drawing/2014/main" id="{277F861D-6038-CDDA-EDB5-24D933A2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76" y="3839970"/>
            <a:ext cx="3924848" cy="1181265"/>
          </a:xfrm>
          <a:prstGeom prst="rect">
            <a:avLst/>
          </a:prstGeom>
        </p:spPr>
      </p:pic>
      <p:pic>
        <p:nvPicPr>
          <p:cNvPr id="2051" name="Рисунок 2050">
            <a:extLst>
              <a:ext uri="{FF2B5EF4-FFF2-40B4-BE49-F238E27FC236}">
                <a16:creationId xmlns:a16="http://schemas.microsoft.com/office/drawing/2014/main" id="{39746DAD-797C-04C6-E1B4-8D5C7249E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314" y="1324708"/>
            <a:ext cx="2305372" cy="1171739"/>
          </a:xfrm>
          <a:prstGeom prst="rect">
            <a:avLst/>
          </a:prstGeom>
        </p:spPr>
      </p:pic>
      <p:pic>
        <p:nvPicPr>
          <p:cNvPr id="2057" name="Рисунок 2056">
            <a:extLst>
              <a:ext uri="{FF2B5EF4-FFF2-40B4-BE49-F238E27FC236}">
                <a16:creationId xmlns:a16="http://schemas.microsoft.com/office/drawing/2014/main" id="{5C98A821-3CDA-8E62-FA2F-AECE044DA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168" y="3639918"/>
            <a:ext cx="1686160" cy="1400370"/>
          </a:xfrm>
          <a:prstGeom prst="rect">
            <a:avLst/>
          </a:prstGeom>
        </p:spPr>
      </p:pic>
      <p:sp>
        <p:nvSpPr>
          <p:cNvPr id="43" name="Стрелка: влево-вправо 42">
            <a:extLst>
              <a:ext uri="{FF2B5EF4-FFF2-40B4-BE49-F238E27FC236}">
                <a16:creationId xmlns:a16="http://schemas.microsoft.com/office/drawing/2014/main" id="{FA39CA29-7BA2-6AAF-B02F-18721E209FE3}"/>
              </a:ext>
            </a:extLst>
          </p:cNvPr>
          <p:cNvSpPr/>
          <p:nvPr/>
        </p:nvSpPr>
        <p:spPr>
          <a:xfrm>
            <a:off x="8058424" y="4340103"/>
            <a:ext cx="984386" cy="1842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Стрелка: влево-вправо 43">
            <a:extLst>
              <a:ext uri="{FF2B5EF4-FFF2-40B4-BE49-F238E27FC236}">
                <a16:creationId xmlns:a16="http://schemas.microsoft.com/office/drawing/2014/main" id="{BA4DD478-6FAD-27E0-A1C5-868D0E84221C}"/>
              </a:ext>
            </a:extLst>
          </p:cNvPr>
          <p:cNvSpPr/>
          <p:nvPr/>
        </p:nvSpPr>
        <p:spPr>
          <a:xfrm rot="16200000">
            <a:off x="5410106" y="3077876"/>
            <a:ext cx="1343523" cy="180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1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F8EC5-B049-4317-AB52-E767B276187B}"/>
              </a:ext>
            </a:extLst>
          </p:cNvPr>
          <p:cNvSpPr txBox="1"/>
          <p:nvPr/>
        </p:nvSpPr>
        <p:spPr>
          <a:xfrm>
            <a:off x="2981227" y="258393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Branching strategy: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CA39BC0-D20D-4C5A-9446-4E3F8AA5C6A3}"/>
              </a:ext>
            </a:extLst>
          </p:cNvPr>
          <p:cNvSpPr/>
          <p:nvPr/>
        </p:nvSpPr>
        <p:spPr>
          <a:xfrm>
            <a:off x="1762812" y="3702377"/>
            <a:ext cx="358219" cy="367645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382A60-7320-4607-B3E6-D313F5AB2581}"/>
              </a:ext>
            </a:extLst>
          </p:cNvPr>
          <p:cNvSpPr/>
          <p:nvPr/>
        </p:nvSpPr>
        <p:spPr>
          <a:xfrm>
            <a:off x="5781772" y="3717457"/>
            <a:ext cx="358219" cy="367645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A73E51-D97F-482D-B2F1-2F1AAAB94883}"/>
              </a:ext>
            </a:extLst>
          </p:cNvPr>
          <p:cNvSpPr/>
          <p:nvPr/>
        </p:nvSpPr>
        <p:spPr>
          <a:xfrm>
            <a:off x="10328633" y="3702376"/>
            <a:ext cx="358219" cy="367645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0660208-E64B-499B-BF76-32D7A61FCA28}"/>
              </a:ext>
            </a:extLst>
          </p:cNvPr>
          <p:cNvSpPr/>
          <p:nvPr/>
        </p:nvSpPr>
        <p:spPr>
          <a:xfrm>
            <a:off x="2447827" y="4897851"/>
            <a:ext cx="358219" cy="3676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A5B418FA-9F51-43C2-9A72-0529ACE4CF1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121031" y="3886200"/>
            <a:ext cx="3660741" cy="15080"/>
          </a:xfrm>
          <a:prstGeom prst="curved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198C78C4-25F7-4476-9199-AA2D29A9199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139991" y="3886199"/>
            <a:ext cx="4188642" cy="15081"/>
          </a:xfrm>
          <a:prstGeom prst="curved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6930A927-F764-488B-B4A5-588548DFD3A5}"/>
              </a:ext>
            </a:extLst>
          </p:cNvPr>
          <p:cNvSpPr/>
          <p:nvPr/>
        </p:nvSpPr>
        <p:spPr>
          <a:xfrm>
            <a:off x="4422740" y="4897850"/>
            <a:ext cx="358219" cy="3676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02101FE-F0DA-41EA-A1FB-3BEB44BA08AB}"/>
              </a:ext>
            </a:extLst>
          </p:cNvPr>
          <p:cNvSpPr/>
          <p:nvPr/>
        </p:nvSpPr>
        <p:spPr>
          <a:xfrm>
            <a:off x="7227216" y="4897848"/>
            <a:ext cx="358219" cy="3676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871245E-3BCF-4FAE-9616-4DFD8189D132}"/>
              </a:ext>
            </a:extLst>
          </p:cNvPr>
          <p:cNvSpPr/>
          <p:nvPr/>
        </p:nvSpPr>
        <p:spPr>
          <a:xfrm>
            <a:off x="8683661" y="4897848"/>
            <a:ext cx="358219" cy="36764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5BEBE6DA-E11B-4D27-BC58-715A4E60D3B2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2121031" y="3886200"/>
            <a:ext cx="505906" cy="1011651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A982038-06D4-48DB-9023-E679726C7A91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2806046" y="5081673"/>
            <a:ext cx="1616694" cy="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изогнутый 34">
            <a:extLst>
              <a:ext uri="{FF2B5EF4-FFF2-40B4-BE49-F238E27FC236}">
                <a16:creationId xmlns:a16="http://schemas.microsoft.com/office/drawing/2014/main" id="{7C3D645B-A61B-467A-8677-8F006D22816A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0800000" flipV="1">
            <a:off x="4601850" y="3901280"/>
            <a:ext cx="1179922" cy="996570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9C88850C-9357-4E81-B248-96EAF1960153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0800000" flipV="1">
            <a:off x="8862771" y="3886198"/>
            <a:ext cx="1465862" cy="1011649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8A4CE059-D9FD-4C36-A824-EA9EE6E6E218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757397" y="5081671"/>
            <a:ext cx="2469819" cy="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2850101A-94E5-4D9F-9DAB-92066F628F2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7585435" y="5081669"/>
            <a:ext cx="1098226" cy="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7D3DE657-3399-4078-AF44-0D0012E83E9F}"/>
              </a:ext>
            </a:extLst>
          </p:cNvPr>
          <p:cNvSpPr/>
          <p:nvPr/>
        </p:nvSpPr>
        <p:spPr>
          <a:xfrm>
            <a:off x="1544426" y="3075959"/>
            <a:ext cx="829558" cy="4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V0.1</a:t>
            </a:r>
            <a:endParaRPr lang="ru-RU" dirty="0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4BDB1384-DA47-4072-AD18-0577AE1D5E8A}"/>
              </a:ext>
            </a:extLst>
          </p:cNvPr>
          <p:cNvSpPr/>
          <p:nvPr/>
        </p:nvSpPr>
        <p:spPr>
          <a:xfrm>
            <a:off x="5546102" y="3075959"/>
            <a:ext cx="829558" cy="4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V0.2</a:t>
            </a:r>
            <a:endParaRPr lang="ru-RU" dirty="0"/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DB72B440-84B0-4D8C-94F1-B52CE3ACBFEB}"/>
              </a:ext>
            </a:extLst>
          </p:cNvPr>
          <p:cNvSpPr/>
          <p:nvPr/>
        </p:nvSpPr>
        <p:spPr>
          <a:xfrm>
            <a:off x="10092963" y="3064875"/>
            <a:ext cx="829558" cy="4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V0.3</a:t>
            </a:r>
            <a:endParaRPr lang="ru-RU" dirty="0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2D45EAC1-17DD-4A90-8ABA-B093C6653AFA}"/>
              </a:ext>
            </a:extLst>
          </p:cNvPr>
          <p:cNvSpPr/>
          <p:nvPr/>
        </p:nvSpPr>
        <p:spPr>
          <a:xfrm>
            <a:off x="1941921" y="1456029"/>
            <a:ext cx="2083324" cy="4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branch</a:t>
            </a:r>
            <a:endParaRPr lang="ru-RU" dirty="0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5ED18AA8-1B22-46BF-86C7-D9A205168557}"/>
              </a:ext>
            </a:extLst>
          </p:cNvPr>
          <p:cNvSpPr/>
          <p:nvPr/>
        </p:nvSpPr>
        <p:spPr>
          <a:xfrm>
            <a:off x="1941921" y="2189446"/>
            <a:ext cx="2083324" cy="4425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branch</a:t>
            </a:r>
            <a:endParaRPr lang="ru-RU" dirty="0"/>
          </a:p>
        </p:txBody>
      </p:sp>
      <p:sp>
        <p:nvSpPr>
          <p:cNvPr id="68" name="Стрелка: вправо 67">
            <a:extLst>
              <a:ext uri="{FF2B5EF4-FFF2-40B4-BE49-F238E27FC236}">
                <a16:creationId xmlns:a16="http://schemas.microsoft.com/office/drawing/2014/main" id="{B2366383-D1A3-4852-99B2-135465676FE4}"/>
              </a:ext>
            </a:extLst>
          </p:cNvPr>
          <p:cNvSpPr/>
          <p:nvPr/>
        </p:nvSpPr>
        <p:spPr>
          <a:xfrm>
            <a:off x="4590065" y="1342211"/>
            <a:ext cx="2401481" cy="55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ru-RU" dirty="0"/>
          </a:p>
        </p:txBody>
      </p:sp>
      <p:sp>
        <p:nvSpPr>
          <p:cNvPr id="69" name="Стрелка: вправо 68">
            <a:extLst>
              <a:ext uri="{FF2B5EF4-FFF2-40B4-BE49-F238E27FC236}">
                <a16:creationId xmlns:a16="http://schemas.microsoft.com/office/drawing/2014/main" id="{E9925701-3512-4850-B334-EE9FDEDE1AD8}"/>
              </a:ext>
            </a:extLst>
          </p:cNvPr>
          <p:cNvSpPr/>
          <p:nvPr/>
        </p:nvSpPr>
        <p:spPr>
          <a:xfrm>
            <a:off x="4601849" y="2128885"/>
            <a:ext cx="2383413" cy="5250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  <a:endParaRPr lang="ru-RU" dirty="0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4A7540FC-DA84-437A-BA6D-B773F4BA8706}"/>
              </a:ext>
            </a:extLst>
          </p:cNvPr>
          <p:cNvSpPr/>
          <p:nvPr/>
        </p:nvSpPr>
        <p:spPr>
          <a:xfrm>
            <a:off x="7585435" y="1342211"/>
            <a:ext cx="3943546" cy="542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environment</a:t>
            </a:r>
            <a:endParaRPr lang="ru-RU" dirty="0"/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39E4B957-DF3A-4A5D-8D7D-4D1EFC350366}"/>
              </a:ext>
            </a:extLst>
          </p:cNvPr>
          <p:cNvSpPr/>
          <p:nvPr/>
        </p:nvSpPr>
        <p:spPr>
          <a:xfrm>
            <a:off x="7624717" y="2111631"/>
            <a:ext cx="3943546" cy="5422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environment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4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3D4935-07E8-4212-A04F-6F6AC4C49F3B}"/>
              </a:ext>
            </a:extLst>
          </p:cNvPr>
          <p:cNvSpPr txBox="1"/>
          <p:nvPr/>
        </p:nvSpPr>
        <p:spPr>
          <a:xfrm>
            <a:off x="79596" y="233322"/>
            <a:ext cx="22063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AWS Infrastructure </a:t>
            </a:r>
            <a:endParaRPr lang="ru-RU" sz="2000" dirty="0"/>
          </a:p>
          <a:p>
            <a:pPr algn="ctr"/>
            <a:r>
              <a:rPr lang="en-US" sz="2000" dirty="0"/>
              <a:t>diagram</a:t>
            </a:r>
            <a:endParaRPr lang="ru-RU" sz="2000" dirty="0"/>
          </a:p>
          <a:p>
            <a:endParaRPr lang="ru-RU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A2BBCF8-5B7D-4EFD-9732-C23F5583D169}"/>
              </a:ext>
            </a:extLst>
          </p:cNvPr>
          <p:cNvSpPr/>
          <p:nvPr/>
        </p:nvSpPr>
        <p:spPr>
          <a:xfrm>
            <a:off x="2359397" y="805343"/>
            <a:ext cx="8932185" cy="5796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F38BE939-7820-360F-FA00-D549A84F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52194" y="805343"/>
            <a:ext cx="381000" cy="381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28C6EC3-9203-3EF0-506D-689F4595B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114" y="2447960"/>
            <a:ext cx="459419" cy="46334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5B9F557-72F8-69E5-8E5F-91CA241F8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762" y="3180439"/>
            <a:ext cx="450339" cy="44150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F75B463-2676-D06C-9D1E-8BD21ABD5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674" y="874253"/>
            <a:ext cx="808558" cy="925177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97350D2-1EB9-A4B0-B950-AE068B49E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419" y="850193"/>
            <a:ext cx="808558" cy="925177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4B9DB93-1EB6-F961-3978-31C9C0F50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916" y="3928226"/>
            <a:ext cx="512059" cy="46725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3740BE1-E732-0123-8172-80CDFC58F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006" y="3922746"/>
            <a:ext cx="512059" cy="467254"/>
          </a:xfrm>
          <a:prstGeom prst="rect">
            <a:avLst/>
          </a:prstGeom>
        </p:spPr>
      </p:pic>
      <p:sp>
        <p:nvSpPr>
          <p:cNvPr id="39" name="Rectangle 9">
            <a:extLst>
              <a:ext uri="{FF2B5EF4-FFF2-40B4-BE49-F238E27FC236}">
                <a16:creationId xmlns:a16="http://schemas.microsoft.com/office/drawing/2014/main" id="{3B295900-2533-45BF-0F8B-3D4261AB7E21}"/>
              </a:ext>
            </a:extLst>
          </p:cNvPr>
          <p:cNvSpPr/>
          <p:nvPr/>
        </p:nvSpPr>
        <p:spPr>
          <a:xfrm>
            <a:off x="3774540" y="1868341"/>
            <a:ext cx="6150510" cy="44821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19AB71E-E765-FD53-832D-E5B5999AD5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3194" y="4092446"/>
            <a:ext cx="733527" cy="100026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2D0AB5-9006-9C2B-E48F-BB291BBE7A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3243" y="4050501"/>
            <a:ext cx="707613" cy="964928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2280F17-82D3-AC90-4CDA-EBFD8D9B82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8661" y="5383578"/>
            <a:ext cx="613868" cy="841227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30170DE-748C-A6CF-ADA9-FCCE6AB9B8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8949" y="5502792"/>
            <a:ext cx="382287" cy="38228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C828B94-7B8A-7224-2657-19C2F6A96D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9055" y="5472823"/>
            <a:ext cx="412256" cy="41225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47212F6A-7F11-DC91-F436-49D2AA7D22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9808" y="5472823"/>
            <a:ext cx="412256" cy="412256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B4B0009-F148-2AF1-47F0-9321131E49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3138" y="15760"/>
            <a:ext cx="644833" cy="71648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D138D13A-3176-A3DD-5D15-F4D7C0220B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5553" y="9285"/>
            <a:ext cx="644833" cy="716480"/>
          </a:xfrm>
          <a:prstGeom prst="rect">
            <a:avLst/>
          </a:prstGeom>
        </p:spPr>
      </p:pic>
      <p:sp>
        <p:nvSpPr>
          <p:cNvPr id="70" name="Rectangle 9">
            <a:extLst>
              <a:ext uri="{FF2B5EF4-FFF2-40B4-BE49-F238E27FC236}">
                <a16:creationId xmlns:a16="http://schemas.microsoft.com/office/drawing/2014/main" id="{07A94577-A686-7C09-BD2B-9EAAD6E3BF1B}"/>
              </a:ext>
            </a:extLst>
          </p:cNvPr>
          <p:cNvSpPr/>
          <p:nvPr/>
        </p:nvSpPr>
        <p:spPr>
          <a:xfrm>
            <a:off x="3926940" y="2293967"/>
            <a:ext cx="2851365" cy="283136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Graphic 23">
            <a:extLst>
              <a:ext uri="{FF2B5EF4-FFF2-40B4-BE49-F238E27FC236}">
                <a16:creationId xmlns:a16="http://schemas.microsoft.com/office/drawing/2014/main" id="{E6D2925B-5CC4-30DF-CC10-A6754BCC6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31" y="1862273"/>
            <a:ext cx="395417" cy="39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9">
            <a:extLst>
              <a:ext uri="{FF2B5EF4-FFF2-40B4-BE49-F238E27FC236}">
                <a16:creationId xmlns:a16="http://schemas.microsoft.com/office/drawing/2014/main" id="{F347D8F2-3E77-0128-E4DB-A5937D2C5283}"/>
              </a:ext>
            </a:extLst>
          </p:cNvPr>
          <p:cNvSpPr/>
          <p:nvPr/>
        </p:nvSpPr>
        <p:spPr>
          <a:xfrm>
            <a:off x="3940568" y="5271920"/>
            <a:ext cx="5815828" cy="100905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CD5B34CA-B15A-BC41-AD8B-8E58A37B15A6}"/>
              </a:ext>
            </a:extLst>
          </p:cNvPr>
          <p:cNvSpPr/>
          <p:nvPr/>
        </p:nvSpPr>
        <p:spPr>
          <a:xfrm>
            <a:off x="6925995" y="2288057"/>
            <a:ext cx="2851365" cy="283136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31">
            <a:extLst>
              <a:ext uri="{FF2B5EF4-FFF2-40B4-BE49-F238E27FC236}">
                <a16:creationId xmlns:a16="http://schemas.microsoft.com/office/drawing/2014/main" id="{4CE5155F-DAB4-43F5-7113-D72A6ECAA6B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413193" y="3457215"/>
            <a:ext cx="369220" cy="666427"/>
            <a:chOff x="2674471" y="1567527"/>
            <a:chExt cx="1488360" cy="331243"/>
          </a:xfrm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3104504D-9168-FF1C-69C5-6739F7712123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9" name="Straight Arrow Connector 33">
              <a:extLst>
                <a:ext uri="{FF2B5EF4-FFF2-40B4-BE49-F238E27FC236}">
                  <a16:creationId xmlns:a16="http://schemas.microsoft.com/office/drawing/2014/main" id="{E562BC8E-9E4D-1005-B8FB-09F2E11F53A9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Elbow Connector 18">
            <a:extLst>
              <a:ext uri="{FF2B5EF4-FFF2-40B4-BE49-F238E27FC236}">
                <a16:creationId xmlns:a16="http://schemas.microsoft.com/office/drawing/2014/main" id="{E31DCC37-5CB7-BB2D-EE87-603BCE2CE6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6783" y="4282618"/>
            <a:ext cx="2466750" cy="283118"/>
          </a:xfrm>
          <a:prstGeom prst="bentConnector3">
            <a:avLst>
              <a:gd name="adj1" fmla="val -2713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8">
            <a:extLst>
              <a:ext uri="{FF2B5EF4-FFF2-40B4-BE49-F238E27FC236}">
                <a16:creationId xmlns:a16="http://schemas.microsoft.com/office/drawing/2014/main" id="{1E8E8DD0-B694-3B56-68F3-E1CF414ECC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95249" y="4282618"/>
            <a:ext cx="1869341" cy="118930"/>
          </a:xfrm>
          <a:prstGeom prst="bentConnector3">
            <a:avLst>
              <a:gd name="adj1" fmla="val -2057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8">
            <a:extLst>
              <a:ext uri="{FF2B5EF4-FFF2-40B4-BE49-F238E27FC236}">
                <a16:creationId xmlns:a16="http://schemas.microsoft.com/office/drawing/2014/main" id="{DC20E900-8FBD-8DA4-5F0F-B6F90915A4E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613824" y="2911306"/>
            <a:ext cx="10741" cy="2919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">
            <a:extLst>
              <a:ext uri="{FF2B5EF4-FFF2-40B4-BE49-F238E27FC236}">
                <a16:creationId xmlns:a16="http://schemas.microsoft.com/office/drawing/2014/main" id="{83E0AF93-B7E5-2107-3B89-FEE3569EAD4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587062" y="1442427"/>
            <a:ext cx="26762" cy="10055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36">
            <a:extLst>
              <a:ext uri="{FF2B5EF4-FFF2-40B4-BE49-F238E27FC236}">
                <a16:creationId xmlns:a16="http://schemas.microsoft.com/office/drawing/2014/main" id="{5DCFB9AE-63B5-6DB5-6C51-5F0121D921D8}"/>
              </a:ext>
            </a:extLst>
          </p:cNvPr>
          <p:cNvSpPr/>
          <p:nvPr/>
        </p:nvSpPr>
        <p:spPr>
          <a:xfrm rot="5400000" flipH="1">
            <a:off x="4543356" y="-77309"/>
            <a:ext cx="627940" cy="147251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C3AA9804-7B94-79FB-9B2E-31A9EF6D4D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02416" y="4520478"/>
            <a:ext cx="575889" cy="59124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0A2819C-18FC-668D-50C0-24ECB1DA8C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3718" y="2315047"/>
            <a:ext cx="466821" cy="52882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38D20F4-6557-AA95-1372-049E5DA02CD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82395" y="2306651"/>
            <a:ext cx="478025" cy="557069"/>
          </a:xfrm>
          <a:prstGeom prst="rect">
            <a:avLst/>
          </a:prstGeom>
        </p:spPr>
      </p:pic>
      <p:sp>
        <p:nvSpPr>
          <p:cNvPr id="74" name="Freeform 36">
            <a:extLst>
              <a:ext uri="{FF2B5EF4-FFF2-40B4-BE49-F238E27FC236}">
                <a16:creationId xmlns:a16="http://schemas.microsoft.com/office/drawing/2014/main" id="{AC3B91D1-1535-ABAD-174B-323EA71B3F74}"/>
              </a:ext>
            </a:extLst>
          </p:cNvPr>
          <p:cNvSpPr/>
          <p:nvPr/>
        </p:nvSpPr>
        <p:spPr>
          <a:xfrm rot="5400000" flipH="1" flipV="1">
            <a:off x="8405323" y="-93466"/>
            <a:ext cx="627941" cy="14725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C8E44C5-7C73-28CE-CC6B-FBF77C93E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377" y="2432580"/>
            <a:ext cx="459419" cy="46334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276800E9-D8A2-2D44-34CA-FD219655D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025" y="3165059"/>
            <a:ext cx="450339" cy="441508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967C7AC4-7641-436F-B50B-249175CD7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2179" y="3912846"/>
            <a:ext cx="512059" cy="467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B33FB670-31DD-1BB4-5FE9-CAB0B115C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269" y="3907366"/>
            <a:ext cx="512059" cy="467254"/>
          </a:xfrm>
          <a:prstGeom prst="rect">
            <a:avLst/>
          </a:prstGeom>
        </p:spPr>
      </p:pic>
      <p:grpSp>
        <p:nvGrpSpPr>
          <p:cNvPr id="79" name="Group 31">
            <a:extLst>
              <a:ext uri="{FF2B5EF4-FFF2-40B4-BE49-F238E27FC236}">
                <a16:creationId xmlns:a16="http://schemas.microsoft.com/office/drawing/2014/main" id="{0EEC30F2-303E-4FC9-3A61-0C1E48A2D21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805456" y="3441835"/>
            <a:ext cx="369220" cy="666427"/>
            <a:chOff x="2674471" y="1567527"/>
            <a:chExt cx="1488360" cy="331243"/>
          </a:xfrm>
        </p:grpSpPr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919420CD-B55B-CEC8-E3F7-274925189AD2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1" name="Straight Arrow Connector 33">
              <a:extLst>
                <a:ext uri="{FF2B5EF4-FFF2-40B4-BE49-F238E27FC236}">
                  <a16:creationId xmlns:a16="http://schemas.microsoft.com/office/drawing/2014/main" id="{7A28FC46-8C81-1798-961A-395B5919403F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11753"/>
              <a:ext cx="57281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">
            <a:extLst>
              <a:ext uri="{FF2B5EF4-FFF2-40B4-BE49-F238E27FC236}">
                <a16:creationId xmlns:a16="http://schemas.microsoft.com/office/drawing/2014/main" id="{BE524522-C8BB-7348-AE14-3A02D2C3B1EE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006087" y="2895926"/>
            <a:ext cx="10741" cy="2919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3D142B34-0A2C-7FF4-6627-9B046DFE7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0435" y="4505098"/>
            <a:ext cx="575889" cy="591246"/>
          </a:xfrm>
          <a:prstGeom prst="rect">
            <a:avLst/>
          </a:prstGeom>
        </p:spPr>
      </p:pic>
      <p:cxnSp>
        <p:nvCxnSpPr>
          <p:cNvPr id="84" name="Straight Arrow Connector 8">
            <a:extLst>
              <a:ext uri="{FF2B5EF4-FFF2-40B4-BE49-F238E27FC236}">
                <a16:creationId xmlns:a16="http://schemas.microsoft.com/office/drawing/2014/main" id="{3047E763-48DE-9891-9E21-623B243287F5}"/>
              </a:ext>
            </a:extLst>
          </p:cNvPr>
          <p:cNvCxnSpPr>
            <a:cxnSpLocks/>
          </p:cNvCxnSpPr>
          <p:nvPr/>
        </p:nvCxnSpPr>
        <p:spPr>
          <a:xfrm>
            <a:off x="7988836" y="1434622"/>
            <a:ext cx="26762" cy="10055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8">
            <a:extLst>
              <a:ext uri="{FF2B5EF4-FFF2-40B4-BE49-F238E27FC236}">
                <a16:creationId xmlns:a16="http://schemas.microsoft.com/office/drawing/2014/main" id="{2FD11F98-7964-8603-A99D-C5EEC24AEEB2}"/>
              </a:ext>
            </a:extLst>
          </p:cNvPr>
          <p:cNvCxnSpPr>
            <a:cxnSpLocks/>
          </p:cNvCxnSpPr>
          <p:nvPr/>
        </p:nvCxnSpPr>
        <p:spPr>
          <a:xfrm>
            <a:off x="8302807" y="4300794"/>
            <a:ext cx="1910436" cy="120016"/>
          </a:xfrm>
          <a:prstGeom prst="bentConnector3">
            <a:avLst>
              <a:gd name="adj1" fmla="val 38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8">
            <a:extLst>
              <a:ext uri="{FF2B5EF4-FFF2-40B4-BE49-F238E27FC236}">
                <a16:creationId xmlns:a16="http://schemas.microsoft.com/office/drawing/2014/main" id="{7DD5E21C-151C-47E1-7C08-39C2DC40EC84}"/>
              </a:ext>
            </a:extLst>
          </p:cNvPr>
          <p:cNvCxnSpPr>
            <a:cxnSpLocks/>
          </p:cNvCxnSpPr>
          <p:nvPr/>
        </p:nvCxnSpPr>
        <p:spPr>
          <a:xfrm>
            <a:off x="7648070" y="4241262"/>
            <a:ext cx="2572376" cy="353719"/>
          </a:xfrm>
          <a:prstGeom prst="bentConnector3">
            <a:avLst>
              <a:gd name="adj1" fmla="val 173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Прямоугольник: скругленные углы 4112">
            <a:extLst>
              <a:ext uri="{FF2B5EF4-FFF2-40B4-BE49-F238E27FC236}">
                <a16:creationId xmlns:a16="http://schemas.microsoft.com/office/drawing/2014/main" id="{20C21C6A-D9BE-4F76-B202-075990AC2E6B}"/>
              </a:ext>
            </a:extLst>
          </p:cNvPr>
          <p:cNvSpPr/>
          <p:nvPr/>
        </p:nvSpPr>
        <p:spPr>
          <a:xfrm>
            <a:off x="4921298" y="1276475"/>
            <a:ext cx="2418019" cy="12535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         Dev</a:t>
            </a:r>
          </a:p>
          <a:p>
            <a:pPr algn="ctr"/>
            <a:r>
              <a:rPr lang="en-US" sz="2800" b="1" dirty="0"/>
              <a:t>              Prod</a:t>
            </a:r>
            <a:endParaRPr lang="ru-RU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6A6DA-85A9-47C0-9102-1BB5C7049476}"/>
              </a:ext>
            </a:extLst>
          </p:cNvPr>
          <p:cNvSpPr txBox="1"/>
          <p:nvPr/>
        </p:nvSpPr>
        <p:spPr>
          <a:xfrm>
            <a:off x="4138367" y="84842"/>
            <a:ext cx="3545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CI/CD Diagram</a:t>
            </a:r>
            <a:endParaRPr lang="ru-RU" sz="4400" dirty="0"/>
          </a:p>
        </p:txBody>
      </p:sp>
      <p:pic>
        <p:nvPicPr>
          <p:cNvPr id="3" name="Picture 20" descr="Jenkins">
            <a:extLst>
              <a:ext uri="{FF2B5EF4-FFF2-40B4-BE49-F238E27FC236}">
                <a16:creationId xmlns:a16="http://schemas.microsoft.com/office/drawing/2014/main" id="{0E572E22-EF3E-4FB5-B780-C20C76B1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56" y="3523268"/>
            <a:ext cx="956100" cy="13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z Module Scripts in GitHub Actions | Aidan Finn, IT Pro">
            <a:extLst>
              <a:ext uri="{FF2B5EF4-FFF2-40B4-BE49-F238E27FC236}">
                <a16:creationId xmlns:a16="http://schemas.microsoft.com/office/drawing/2014/main" id="{D86374AA-3074-4C1B-94CD-9BFC0F73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49" y="1575577"/>
            <a:ext cx="1767523" cy="9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FC104EF-8DC5-4707-9AFF-ADDCE71253D2}"/>
              </a:ext>
            </a:extLst>
          </p:cNvPr>
          <p:cNvCxnSpPr>
            <a:cxnSpLocks/>
          </p:cNvCxnSpPr>
          <p:nvPr/>
        </p:nvCxnSpPr>
        <p:spPr>
          <a:xfrm flipH="1">
            <a:off x="2063539" y="4106672"/>
            <a:ext cx="7739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526E14-B08E-40AA-BBBE-88C4F8765AD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381506" y="2667786"/>
            <a:ext cx="0" cy="85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8310006-B5A0-43F2-A9D2-E7D5A37E35FE}"/>
              </a:ext>
            </a:extLst>
          </p:cNvPr>
          <p:cNvCxnSpPr>
            <a:cxnSpLocks/>
          </p:cNvCxnSpPr>
          <p:nvPr/>
        </p:nvCxnSpPr>
        <p:spPr>
          <a:xfrm>
            <a:off x="1791093" y="2139885"/>
            <a:ext cx="124433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5">
            <a:extLst>
              <a:ext uri="{FF2B5EF4-FFF2-40B4-BE49-F238E27FC236}">
                <a16:creationId xmlns:a16="http://schemas.microsoft.com/office/drawing/2014/main" id="{E38D8C4F-2555-416F-9C6D-D59B9CF0E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1" y="3697282"/>
            <a:ext cx="2382725" cy="1049110"/>
          </a:xfrm>
          <a:prstGeom prst="rect">
            <a:avLst/>
          </a:prstGeom>
        </p:spPr>
      </p:pic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FC2D72B2-A9B5-49A0-BA68-B5A81660986A}"/>
              </a:ext>
            </a:extLst>
          </p:cNvPr>
          <p:cNvCxnSpPr>
            <a:cxnSpLocks/>
          </p:cNvCxnSpPr>
          <p:nvPr/>
        </p:nvCxnSpPr>
        <p:spPr>
          <a:xfrm>
            <a:off x="1471276" y="4378750"/>
            <a:ext cx="1905083" cy="491716"/>
          </a:xfrm>
          <a:prstGeom prst="bentConnector4">
            <a:avLst>
              <a:gd name="adj1" fmla="val -154"/>
              <a:gd name="adj2" fmla="val 146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CDA5D23-1FF2-4064-BC61-8DD5C0B78200}"/>
              </a:ext>
            </a:extLst>
          </p:cNvPr>
          <p:cNvCxnSpPr>
            <a:cxnSpLocks/>
          </p:cNvCxnSpPr>
          <p:nvPr/>
        </p:nvCxnSpPr>
        <p:spPr>
          <a:xfrm>
            <a:off x="3859556" y="4353072"/>
            <a:ext cx="4388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9FE1B87-3741-48EC-A82C-4513696BD226}"/>
              </a:ext>
            </a:extLst>
          </p:cNvPr>
          <p:cNvCxnSpPr>
            <a:cxnSpLocks/>
            <a:endCxn id="4113" idx="2"/>
          </p:cNvCxnSpPr>
          <p:nvPr/>
        </p:nvCxnSpPr>
        <p:spPr>
          <a:xfrm flipV="1">
            <a:off x="4083416" y="2530063"/>
            <a:ext cx="2046892" cy="1363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0" name="Прямоугольник: скругленные углы 4119">
            <a:extLst>
              <a:ext uri="{FF2B5EF4-FFF2-40B4-BE49-F238E27FC236}">
                <a16:creationId xmlns:a16="http://schemas.microsoft.com/office/drawing/2014/main" id="{3062E648-2104-45B6-9061-AE420A93DCFF}"/>
              </a:ext>
            </a:extLst>
          </p:cNvPr>
          <p:cNvSpPr/>
          <p:nvPr/>
        </p:nvSpPr>
        <p:spPr>
          <a:xfrm>
            <a:off x="8248454" y="1244338"/>
            <a:ext cx="3073138" cy="3846131"/>
          </a:xfrm>
          <a:prstGeom prst="round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833D3662-5271-43B4-9271-6DFB23FF9531}"/>
              </a:ext>
            </a:extLst>
          </p:cNvPr>
          <p:cNvSpPr txBox="1"/>
          <p:nvPr/>
        </p:nvSpPr>
        <p:spPr>
          <a:xfrm>
            <a:off x="9046449" y="739290"/>
            <a:ext cx="100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EKS</a:t>
            </a:r>
            <a:endParaRPr lang="ru-RU" dirty="0"/>
          </a:p>
        </p:txBody>
      </p:sp>
      <p:pic>
        <p:nvPicPr>
          <p:cNvPr id="4122" name="Picture 6" descr="Google GKE Observability and Monitoring - Instana">
            <a:extLst>
              <a:ext uri="{FF2B5EF4-FFF2-40B4-BE49-F238E27FC236}">
                <a16:creationId xmlns:a16="http://schemas.microsoft.com/office/drawing/2014/main" id="{D5268575-79B0-41DF-823D-8E8360297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34" y="1713912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Google GKE Observability and Monitoring - Instana">
            <a:extLst>
              <a:ext uri="{FF2B5EF4-FFF2-40B4-BE49-F238E27FC236}">
                <a16:creationId xmlns:a16="http://schemas.microsoft.com/office/drawing/2014/main" id="{A0AD7A0E-F9CB-4521-96D7-0E343AD6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34" y="2430943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Google GKE Observability and Monitoring - Instana">
            <a:extLst>
              <a:ext uri="{FF2B5EF4-FFF2-40B4-BE49-F238E27FC236}">
                <a16:creationId xmlns:a16="http://schemas.microsoft.com/office/drawing/2014/main" id="{B1049E2A-1091-41CC-BCDC-1CBAD7BC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212" y="1713912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Google GKE Observability and Monitoring - Instana">
            <a:extLst>
              <a:ext uri="{FF2B5EF4-FFF2-40B4-BE49-F238E27FC236}">
                <a16:creationId xmlns:a16="http://schemas.microsoft.com/office/drawing/2014/main" id="{CB6A45AF-5D4F-489F-A725-EDC13F5C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19" y="2448928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Google GKE Observability and Monitoring - Instana">
            <a:extLst>
              <a:ext uri="{FF2B5EF4-FFF2-40B4-BE49-F238E27FC236}">
                <a16:creationId xmlns:a16="http://schemas.microsoft.com/office/drawing/2014/main" id="{7E5FA804-7614-483A-B292-5B8C4BD9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88" y="3216906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Google GKE Observability and Monitoring - Instana">
            <a:extLst>
              <a:ext uri="{FF2B5EF4-FFF2-40B4-BE49-F238E27FC236}">
                <a16:creationId xmlns:a16="http://schemas.microsoft.com/office/drawing/2014/main" id="{E112096F-9914-464F-BF71-5637CA6E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88" y="3933937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Google GKE Observability and Monitoring - Instana">
            <a:extLst>
              <a:ext uri="{FF2B5EF4-FFF2-40B4-BE49-F238E27FC236}">
                <a16:creationId xmlns:a16="http://schemas.microsoft.com/office/drawing/2014/main" id="{E070C7A6-C27B-493E-99B4-A5EFE340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266" y="3216906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Google GKE Observability and Monitoring - Instana">
            <a:extLst>
              <a:ext uri="{FF2B5EF4-FFF2-40B4-BE49-F238E27FC236}">
                <a16:creationId xmlns:a16="http://schemas.microsoft.com/office/drawing/2014/main" id="{8F3781AF-FDD8-4FBC-81DB-D105DF67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873" y="3951922"/>
            <a:ext cx="533830" cy="5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3" name="TextBox 4122">
            <a:extLst>
              <a:ext uri="{FF2B5EF4-FFF2-40B4-BE49-F238E27FC236}">
                <a16:creationId xmlns:a16="http://schemas.microsoft.com/office/drawing/2014/main" id="{13AC1A4F-5F50-4AFE-AAB5-191D280E9F29}"/>
              </a:ext>
            </a:extLst>
          </p:cNvPr>
          <p:cNvSpPr txBox="1"/>
          <p:nvPr/>
        </p:nvSpPr>
        <p:spPr>
          <a:xfrm>
            <a:off x="8609308" y="1355037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environment</a:t>
            </a:r>
            <a:endParaRPr lang="ru-RU" dirty="0"/>
          </a:p>
        </p:txBody>
      </p:sp>
      <p:sp>
        <p:nvSpPr>
          <p:cNvPr id="4124" name="TextBox 4123">
            <a:extLst>
              <a:ext uri="{FF2B5EF4-FFF2-40B4-BE49-F238E27FC236}">
                <a16:creationId xmlns:a16="http://schemas.microsoft.com/office/drawing/2014/main" id="{AB19EE6F-B029-4671-BACC-51A8D475FBB7}"/>
              </a:ext>
            </a:extLst>
          </p:cNvPr>
          <p:cNvSpPr txBox="1"/>
          <p:nvPr/>
        </p:nvSpPr>
        <p:spPr>
          <a:xfrm>
            <a:off x="8577870" y="4559178"/>
            <a:ext cx="188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 environment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81558974-0F9B-4F63-A0B0-941B066C5CB0}"/>
              </a:ext>
            </a:extLst>
          </p:cNvPr>
          <p:cNvCxnSpPr>
            <a:cxnSpLocks/>
          </p:cNvCxnSpPr>
          <p:nvPr/>
        </p:nvCxnSpPr>
        <p:spPr>
          <a:xfrm>
            <a:off x="6429653" y="2667786"/>
            <a:ext cx="1788670" cy="1203580"/>
          </a:xfrm>
          <a:prstGeom prst="bentConnector3">
            <a:avLst>
              <a:gd name="adj1" fmla="val 12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D8F879-5C63-4ECD-9A14-23779FE94436}"/>
              </a:ext>
            </a:extLst>
          </p:cNvPr>
          <p:cNvSpPr txBox="1"/>
          <p:nvPr/>
        </p:nvSpPr>
        <p:spPr>
          <a:xfrm>
            <a:off x="7008966" y="35150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585745-3686-4707-BA25-C368AE4BD39C}"/>
              </a:ext>
            </a:extLst>
          </p:cNvPr>
          <p:cNvSpPr txBox="1"/>
          <p:nvPr/>
        </p:nvSpPr>
        <p:spPr>
          <a:xfrm>
            <a:off x="2147804" y="17986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28AB1F-840A-472C-B4A4-E8F7A622A155}"/>
              </a:ext>
            </a:extLst>
          </p:cNvPr>
          <p:cNvSpPr txBox="1"/>
          <p:nvPr/>
        </p:nvSpPr>
        <p:spPr>
          <a:xfrm>
            <a:off x="2085287" y="212902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59112E-3A6E-4031-AB60-AB95126C550F}"/>
              </a:ext>
            </a:extLst>
          </p:cNvPr>
          <p:cNvSpPr txBox="1"/>
          <p:nvPr/>
        </p:nvSpPr>
        <p:spPr>
          <a:xfrm>
            <a:off x="4551475" y="348322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C1315BFA-4820-4C7F-A760-48C520506152}"/>
              </a:ext>
            </a:extLst>
          </p:cNvPr>
          <p:cNvSpPr/>
          <p:nvPr/>
        </p:nvSpPr>
        <p:spPr>
          <a:xfrm>
            <a:off x="10583355" y="1953588"/>
            <a:ext cx="604597" cy="13124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D95F3-6246-41BE-9981-41931A81AE22}"/>
              </a:ext>
            </a:extLst>
          </p:cNvPr>
          <p:cNvSpPr txBox="1"/>
          <p:nvPr/>
        </p:nvSpPr>
        <p:spPr>
          <a:xfrm rot="5400000">
            <a:off x="10221335" y="2437830"/>
            <a:ext cx="1355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Monitoring</a:t>
            </a:r>
            <a:endParaRPr lang="ru-RU" sz="2000" dirty="0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A214CE3F-7841-454C-A236-999B5A37947A}"/>
              </a:ext>
            </a:extLst>
          </p:cNvPr>
          <p:cNvSpPr/>
          <p:nvPr/>
        </p:nvSpPr>
        <p:spPr>
          <a:xfrm>
            <a:off x="10589628" y="3805957"/>
            <a:ext cx="604597" cy="1037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3EFD2B-CF4A-4B86-ACFA-32AE0D12BAF7}"/>
              </a:ext>
            </a:extLst>
          </p:cNvPr>
          <p:cNvSpPr txBox="1"/>
          <p:nvPr/>
        </p:nvSpPr>
        <p:spPr>
          <a:xfrm rot="5400000">
            <a:off x="10460439" y="4144983"/>
            <a:ext cx="9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</a:t>
            </a:r>
            <a:endParaRPr lang="ru-RU" dirty="0"/>
          </a:p>
        </p:txBody>
      </p: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3920300B-70EB-4619-9B84-BE2C6386C1F2}"/>
              </a:ext>
            </a:extLst>
          </p:cNvPr>
          <p:cNvCxnSpPr>
            <a:cxnSpLocks/>
            <a:stCxn id="4120" idx="3"/>
          </p:cNvCxnSpPr>
          <p:nvPr/>
        </p:nvCxnSpPr>
        <p:spPr>
          <a:xfrm flipH="1">
            <a:off x="5719268" y="3167404"/>
            <a:ext cx="5602324" cy="2951306"/>
          </a:xfrm>
          <a:prstGeom prst="bentConnector3">
            <a:avLst>
              <a:gd name="adj1" fmla="val -40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52998890-E205-46E1-8B1D-C46A55683D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4005" y="2087408"/>
            <a:ext cx="4048226" cy="4014379"/>
          </a:xfrm>
          <a:prstGeom prst="bentConnector4">
            <a:avLst>
              <a:gd name="adj1" fmla="val -567"/>
              <a:gd name="adj2" fmla="val 1056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Семиугольник 95">
            <a:extLst>
              <a:ext uri="{FF2B5EF4-FFF2-40B4-BE49-F238E27FC236}">
                <a16:creationId xmlns:a16="http://schemas.microsoft.com/office/drawing/2014/main" id="{4075C93A-03CA-4B69-A2B7-735A9E940A0D}"/>
              </a:ext>
            </a:extLst>
          </p:cNvPr>
          <p:cNvSpPr/>
          <p:nvPr/>
        </p:nvSpPr>
        <p:spPr>
          <a:xfrm>
            <a:off x="2226733" y="2498355"/>
            <a:ext cx="400624" cy="382836"/>
          </a:xfrm>
          <a:prstGeom prst="heptagon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32" name="Семиугольник 131">
            <a:extLst>
              <a:ext uri="{FF2B5EF4-FFF2-40B4-BE49-F238E27FC236}">
                <a16:creationId xmlns:a16="http://schemas.microsoft.com/office/drawing/2014/main" id="{8ED77B72-F978-4CF5-86CE-0B2196F3E0AB}"/>
              </a:ext>
            </a:extLst>
          </p:cNvPr>
          <p:cNvSpPr/>
          <p:nvPr/>
        </p:nvSpPr>
        <p:spPr>
          <a:xfrm>
            <a:off x="3588870" y="2819515"/>
            <a:ext cx="400624" cy="382836"/>
          </a:xfrm>
          <a:prstGeom prst="heptagon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33" name="Семиугольник 132">
            <a:extLst>
              <a:ext uri="{FF2B5EF4-FFF2-40B4-BE49-F238E27FC236}">
                <a16:creationId xmlns:a16="http://schemas.microsoft.com/office/drawing/2014/main" id="{BAE7B77B-CC47-4D27-950D-A6205C4B8A6C}"/>
              </a:ext>
            </a:extLst>
          </p:cNvPr>
          <p:cNvSpPr/>
          <p:nvPr/>
        </p:nvSpPr>
        <p:spPr>
          <a:xfrm>
            <a:off x="1237569" y="3479247"/>
            <a:ext cx="400624" cy="382836"/>
          </a:xfrm>
          <a:prstGeom prst="heptagon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34" name="Семиугольник 133">
            <a:extLst>
              <a:ext uri="{FF2B5EF4-FFF2-40B4-BE49-F238E27FC236}">
                <a16:creationId xmlns:a16="http://schemas.microsoft.com/office/drawing/2014/main" id="{32B79236-5389-4CF3-B909-59C7265FA612}"/>
              </a:ext>
            </a:extLst>
          </p:cNvPr>
          <p:cNvSpPr/>
          <p:nvPr/>
        </p:nvSpPr>
        <p:spPr>
          <a:xfrm>
            <a:off x="3714720" y="4694722"/>
            <a:ext cx="400624" cy="382836"/>
          </a:xfrm>
          <a:prstGeom prst="heptagon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35" name="Семиугольник 134">
            <a:extLst>
              <a:ext uri="{FF2B5EF4-FFF2-40B4-BE49-F238E27FC236}">
                <a16:creationId xmlns:a16="http://schemas.microsoft.com/office/drawing/2014/main" id="{B2667C21-F900-4B20-AC7C-C8E7B590EE1E}"/>
              </a:ext>
            </a:extLst>
          </p:cNvPr>
          <p:cNvSpPr/>
          <p:nvPr/>
        </p:nvSpPr>
        <p:spPr>
          <a:xfrm>
            <a:off x="5214475" y="3432368"/>
            <a:ext cx="400624" cy="382836"/>
          </a:xfrm>
          <a:prstGeom prst="heptagon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36" name="Семиугольник 135">
            <a:extLst>
              <a:ext uri="{FF2B5EF4-FFF2-40B4-BE49-F238E27FC236}">
                <a16:creationId xmlns:a16="http://schemas.microsoft.com/office/drawing/2014/main" id="{A05875E2-14BC-4CAD-A508-06321E2F0B06}"/>
              </a:ext>
            </a:extLst>
          </p:cNvPr>
          <p:cNvSpPr/>
          <p:nvPr/>
        </p:nvSpPr>
        <p:spPr>
          <a:xfrm>
            <a:off x="6029029" y="4403290"/>
            <a:ext cx="400624" cy="382836"/>
          </a:xfrm>
          <a:prstGeom prst="heptagon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924A521-4C31-48F2-8918-B8B564C0CAF8}"/>
              </a:ext>
            </a:extLst>
          </p:cNvPr>
          <p:cNvSpPr txBox="1"/>
          <p:nvPr/>
        </p:nvSpPr>
        <p:spPr>
          <a:xfrm>
            <a:off x="5132658" y="4458391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  <a:endParaRPr lang="ru-RU" dirty="0"/>
          </a:p>
        </p:txBody>
      </p:sp>
      <p:sp>
        <p:nvSpPr>
          <p:cNvPr id="139" name="Семиугольник 138">
            <a:extLst>
              <a:ext uri="{FF2B5EF4-FFF2-40B4-BE49-F238E27FC236}">
                <a16:creationId xmlns:a16="http://schemas.microsoft.com/office/drawing/2014/main" id="{21D3D682-F904-4F89-B02C-A7853A113A60}"/>
              </a:ext>
            </a:extLst>
          </p:cNvPr>
          <p:cNvSpPr/>
          <p:nvPr/>
        </p:nvSpPr>
        <p:spPr>
          <a:xfrm>
            <a:off x="9569808" y="5687069"/>
            <a:ext cx="400624" cy="382836"/>
          </a:xfrm>
          <a:prstGeom prst="heptagon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E8C44A-D816-404E-AF59-B05800BF7FA9}"/>
              </a:ext>
            </a:extLst>
          </p:cNvPr>
          <p:cNvSpPr txBox="1"/>
          <p:nvPr/>
        </p:nvSpPr>
        <p:spPr>
          <a:xfrm>
            <a:off x="8247876" y="5700573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ru-RU" dirty="0"/>
          </a:p>
        </p:txBody>
      </p:sp>
      <p:sp>
        <p:nvSpPr>
          <p:cNvPr id="141" name="Семиугольник 140">
            <a:extLst>
              <a:ext uri="{FF2B5EF4-FFF2-40B4-BE49-F238E27FC236}">
                <a16:creationId xmlns:a16="http://schemas.microsoft.com/office/drawing/2014/main" id="{2CA5685F-709A-4524-B729-7CBF7CFD743F}"/>
              </a:ext>
            </a:extLst>
          </p:cNvPr>
          <p:cNvSpPr/>
          <p:nvPr/>
        </p:nvSpPr>
        <p:spPr>
          <a:xfrm>
            <a:off x="1437881" y="5644651"/>
            <a:ext cx="400624" cy="382836"/>
          </a:xfrm>
          <a:prstGeom prst="heptagon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402E17-D30F-4BCE-9015-881A67C676B9}"/>
              </a:ext>
            </a:extLst>
          </p:cNvPr>
          <p:cNvSpPr txBox="1"/>
          <p:nvPr/>
        </p:nvSpPr>
        <p:spPr>
          <a:xfrm>
            <a:off x="1875493" y="5727312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3C342DC-0C99-42E3-81EF-9D6C051A0D0C}"/>
              </a:ext>
            </a:extLst>
          </p:cNvPr>
          <p:cNvSpPr txBox="1"/>
          <p:nvPr/>
        </p:nvSpPr>
        <p:spPr>
          <a:xfrm>
            <a:off x="4119216" y="47062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C4B8EB-D0C4-4E48-0708-DB9889DFD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702" y="1378260"/>
            <a:ext cx="1211539" cy="996155"/>
          </a:xfrm>
          <a:prstGeom prst="rect">
            <a:avLst/>
          </a:prstGeom>
        </p:spPr>
      </p:pic>
      <p:pic>
        <p:nvPicPr>
          <p:cNvPr id="60" name="Graphic 23">
            <a:extLst>
              <a:ext uri="{FF2B5EF4-FFF2-40B4-BE49-F238E27FC236}">
                <a16:creationId xmlns:a16="http://schemas.microsoft.com/office/drawing/2014/main" id="{85B6F497-0158-9449-989C-2820F04D0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759" y="654059"/>
            <a:ext cx="511297" cy="51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20016A-0B54-5EC3-E455-6A7E81506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9475" y="3322182"/>
            <a:ext cx="451122" cy="45112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A58FD5-3E1F-18F4-1757-DF2860D50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0979" y="1450763"/>
            <a:ext cx="457200" cy="457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7E5D838-C3B7-CE56-73C4-71681A484F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7428" y="5490744"/>
            <a:ext cx="802950" cy="86242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A8D510E-7E9B-7427-21E8-F2F303F214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6512" y="1665791"/>
            <a:ext cx="778997" cy="8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1DF4971-38F1-482E-981A-B948C2075C98}"/>
              </a:ext>
            </a:extLst>
          </p:cNvPr>
          <p:cNvSpPr txBox="1"/>
          <p:nvPr/>
        </p:nvSpPr>
        <p:spPr>
          <a:xfrm>
            <a:off x="3232386" y="0"/>
            <a:ext cx="4867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Automation server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C3A5DE-F510-FF69-4CB1-2465C8C5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1" y="1395237"/>
            <a:ext cx="9708859" cy="5109610"/>
          </a:xfrm>
          <a:prstGeom prst="rect">
            <a:avLst/>
          </a:prstGeom>
        </p:spPr>
      </p:pic>
      <p:pic>
        <p:nvPicPr>
          <p:cNvPr id="12" name="Picture 20" descr="Jenkins">
            <a:extLst>
              <a:ext uri="{FF2B5EF4-FFF2-40B4-BE49-F238E27FC236}">
                <a16:creationId xmlns:a16="http://schemas.microsoft.com/office/drawing/2014/main" id="{31FF527C-1DCD-69A3-FA4A-20E1AF1F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157" y="170237"/>
            <a:ext cx="956100" cy="13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1DF4971-38F1-482E-981A-B948C2075C98}"/>
              </a:ext>
            </a:extLst>
          </p:cNvPr>
          <p:cNvSpPr txBox="1"/>
          <p:nvPr/>
        </p:nvSpPr>
        <p:spPr>
          <a:xfrm>
            <a:off x="4164766" y="0"/>
            <a:ext cx="1931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Testing</a:t>
            </a:r>
            <a:endParaRPr lang="ru-RU" sz="48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4792D83-A5F6-6C42-56E0-87F99B73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4" y="1217549"/>
            <a:ext cx="8267086" cy="4852603"/>
          </a:xfrm>
          <a:prstGeom prst="rect">
            <a:avLst/>
          </a:prstGeom>
        </p:spPr>
      </p:pic>
      <p:pic>
        <p:nvPicPr>
          <p:cNvPr id="23" name="Picture 25">
            <a:extLst>
              <a:ext uri="{FF2B5EF4-FFF2-40B4-BE49-F238E27FC236}">
                <a16:creationId xmlns:a16="http://schemas.microsoft.com/office/drawing/2014/main" id="{D3FA4601-EC4C-14FE-3C0B-79A0A72933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64" y="0"/>
            <a:ext cx="3393654" cy="149422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01CD310-500C-42CB-98C0-7E8199BB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085" y="1217549"/>
            <a:ext cx="2449045" cy="35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138</Words>
  <Application>Microsoft Office PowerPoint</Application>
  <PresentationFormat>Широкоэкранный</PresentationFormat>
  <Paragraphs>69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DIPLOMA PROJECT</vt:lpstr>
      <vt:lpstr>Application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PROJECT</dc:title>
  <dc:creator>Nikolai Voloshin</dc:creator>
  <cp:lastModifiedBy>Shif Shif</cp:lastModifiedBy>
  <cp:revision>60</cp:revision>
  <dcterms:created xsi:type="dcterms:W3CDTF">2022-03-19T08:33:13Z</dcterms:created>
  <dcterms:modified xsi:type="dcterms:W3CDTF">2022-05-31T17:31:50Z</dcterms:modified>
</cp:coreProperties>
</file>