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4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9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6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1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0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6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1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7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C4BA-3FFA-4761-AF8E-D1C4E61368B6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3BE4-955F-4835-8B8B-50558CD39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9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4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2708" y="40796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Arrival Time Prediction: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9483" y="251811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97" y="2029319"/>
            <a:ext cx="5622754" cy="3067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4054" y="1475321"/>
            <a:ext cx="176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 structure: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2708" y="3024555"/>
            <a:ext cx="2345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X coordinate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Y coordinate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Planning </a:t>
            </a:r>
            <a:r>
              <a:rPr lang="en-US" altLang="zh-CN" dirty="0" err="1" smtClean="0"/>
              <a:t>Delaytime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Entry port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Past time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946888" y="251811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828259" y="3024555"/>
            <a:ext cx="336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E</a:t>
            </a:r>
            <a:r>
              <a:rPr lang="en-US" altLang="zh-CN" dirty="0" smtClean="0"/>
              <a:t>stimate arrival time(seconds)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2708" y="5458265"/>
            <a:ext cx="3368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data setting:</a:t>
            </a:r>
          </a:p>
          <a:p>
            <a:r>
              <a:rPr lang="en-US" altLang="zh-CN" dirty="0" smtClean="0"/>
              <a:t>4 entry port(0: 40, 1:9, 2:15, 3:26)</a:t>
            </a:r>
          </a:p>
          <a:p>
            <a:r>
              <a:rPr lang="en-US" altLang="zh-CN" dirty="0" smtClean="0"/>
              <a:t>Loss function: MSE</a:t>
            </a:r>
          </a:p>
        </p:txBody>
      </p:sp>
    </p:spTree>
    <p:extLst>
      <p:ext uri="{BB962C8B-B14F-4D97-AF65-F5344CB8AC3E}">
        <p14:creationId xmlns:p14="http://schemas.microsoft.com/office/powerpoint/2010/main" val="16192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4573" y="379828"/>
            <a:ext cx="320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Overall performance evaluation: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4573" y="1097280"/>
            <a:ext cx="11182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We take 3 </a:t>
            </a:r>
            <a:r>
              <a:rPr lang="en-US" altLang="zh-CN" dirty="0" err="1" smtClean="0"/>
              <a:t>traj</a:t>
            </a:r>
            <a:r>
              <a:rPr lang="en-US" altLang="zh-CN" dirty="0" smtClean="0"/>
              <a:t> from each entry port for validation. For each </a:t>
            </a:r>
            <a:r>
              <a:rPr lang="en-US" altLang="zh-CN" dirty="0" err="1" smtClean="0"/>
              <a:t>traj</a:t>
            </a:r>
            <a:r>
              <a:rPr lang="en-US" altLang="zh-CN" dirty="0" smtClean="0"/>
              <a:t> we add holding time ranging from 0 – 10.  Total 30</a:t>
            </a:r>
          </a:p>
          <a:p>
            <a:r>
              <a:rPr lang="en-US" altLang="zh-CN" dirty="0" smtClean="0"/>
              <a:t> validation </a:t>
            </a:r>
            <a:r>
              <a:rPr lang="en-US" altLang="zh-CN" dirty="0" err="1" smtClean="0"/>
              <a:t>traj</a:t>
            </a:r>
            <a:r>
              <a:rPr lang="en-US" altLang="zh-CN" dirty="0" smtClean="0"/>
              <a:t> generated.  Validation ratio: 12/90</a:t>
            </a:r>
          </a:p>
          <a:p>
            <a:endParaRPr lang="en-US" altLang="zh-CN" dirty="0"/>
          </a:p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absulote</a:t>
            </a:r>
            <a:r>
              <a:rPr lang="en-US" altLang="zh-CN" dirty="0" smtClean="0"/>
              <a:t> error as metrics to evaluate the result.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38" y="2797124"/>
            <a:ext cx="5742743" cy="36599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2569" y="3896751"/>
            <a:ext cx="5114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 we could see from the figure shown left. The</a:t>
            </a:r>
          </a:p>
          <a:p>
            <a:r>
              <a:rPr lang="en-US" altLang="zh-CN" dirty="0" smtClean="0"/>
              <a:t> distribution over the training set and validation set</a:t>
            </a:r>
          </a:p>
          <a:p>
            <a:r>
              <a:rPr lang="en-US" altLang="zh-CN" dirty="0" smtClean="0"/>
              <a:t>Are almost same distribution.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886413" y="6167887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Error/Second(s)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90095" y="2506429"/>
            <a:ext cx="12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Total points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53898" y="2427792"/>
            <a:ext cx="385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and validation loss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86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06" y="311688"/>
            <a:ext cx="4543425" cy="291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04" y="311688"/>
            <a:ext cx="4476750" cy="2943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1317" y="1137"/>
            <a:ext cx="249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Flight come from Entry 0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404" y="3671870"/>
            <a:ext cx="4486275" cy="289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29" y="3681395"/>
            <a:ext cx="4400550" cy="2886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27106" y="15854"/>
            <a:ext cx="8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Entry 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33710" y="3302538"/>
            <a:ext cx="8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Entry 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272631" y="3312063"/>
            <a:ext cx="84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Entry 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91679" y="385186"/>
            <a:ext cx="1558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Entry 1 is hard</a:t>
            </a:r>
          </a:p>
          <a:p>
            <a:r>
              <a:rPr lang="en-US" altLang="zh-CN" dirty="0" smtClean="0"/>
              <a:t>To predict</a:t>
            </a:r>
          </a:p>
          <a:p>
            <a:r>
              <a:rPr lang="en-US" altLang="zh-CN" dirty="0" smtClean="0"/>
              <a:t>The error is </a:t>
            </a:r>
          </a:p>
          <a:p>
            <a:r>
              <a:rPr lang="en-US" altLang="zh-CN" dirty="0" smtClean="0"/>
              <a:t>relatively large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1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2" y="1150381"/>
            <a:ext cx="4572000" cy="287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56" y="1164668"/>
            <a:ext cx="4505325" cy="2847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5277" y="781049"/>
            <a:ext cx="528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set: </a:t>
            </a:r>
            <a:r>
              <a:rPr lang="en-US" altLang="zh-CN" dirty="0" err="1" smtClean="0"/>
              <a:t>Before,at,after</a:t>
            </a:r>
            <a:r>
              <a:rPr lang="en-US" altLang="zh-CN" dirty="0" smtClean="0"/>
              <a:t> holding error distribution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35805" y="714733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Validation set: </a:t>
            </a:r>
            <a:r>
              <a:rPr lang="en-US" altLang="zh-CN" dirty="0" err="1" smtClean="0"/>
              <a:t>Before,at,after</a:t>
            </a:r>
            <a:r>
              <a:rPr lang="en-US" altLang="zh-CN" dirty="0" smtClean="0"/>
              <a:t> holding error distribution 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20818" y="3282363"/>
            <a:ext cx="933734" cy="810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66371" y="4093246"/>
            <a:ext cx="595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 holding and before holding error is lager than after holding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64567" y="4543181"/>
            <a:ext cx="666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Before holding and At holding processes have same error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46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5412" y="3499312"/>
            <a:ext cx="437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Line plot: Mean error across the time frames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39" y="416293"/>
            <a:ext cx="4324350" cy="2905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58" y="523336"/>
            <a:ext cx="4286250" cy="28956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252823" y="372720"/>
            <a:ext cx="1026543" cy="145256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1871" y="154683"/>
            <a:ext cx="133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Prediction error</a:t>
            </a:r>
          </a:p>
          <a:p>
            <a:r>
              <a:rPr lang="en-US" altLang="zh-CN" sz="1400" dirty="0" smtClean="0"/>
              <a:t>Second(s)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169959" y="3239663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Frame/Second(s)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614468" y="2303253"/>
            <a:ext cx="1112807" cy="75851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96474" y="1003799"/>
            <a:ext cx="2435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tail has few sample,</a:t>
            </a:r>
          </a:p>
          <a:p>
            <a:r>
              <a:rPr lang="en-US" altLang="zh-CN" dirty="0" smtClean="0"/>
              <a:t> thus not representative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1448882" y="1981775"/>
            <a:ext cx="3482102" cy="80654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3079" y="4197309"/>
            <a:ext cx="1055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Overall trend is as approaching to the airport, the error decrease. (x-axis value 0 is at airport, value 2000+ is far</a:t>
            </a:r>
          </a:p>
          <a:p>
            <a:r>
              <a:rPr lang="en-US" altLang="zh-CN" dirty="0" smtClean="0"/>
              <a:t> away from airport) Overall Error could be bounded into 5 seconds.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602156" y="523336"/>
            <a:ext cx="1604513" cy="107256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668219" y="2189608"/>
            <a:ext cx="3344435" cy="119135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597057" y="290251"/>
            <a:ext cx="133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Prediction error</a:t>
            </a:r>
          </a:p>
          <a:p>
            <a:r>
              <a:rPr lang="en-US" altLang="zh-CN" sz="1400" dirty="0" smtClean="0"/>
              <a:t>Second(s)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074744" y="3453096"/>
            <a:ext cx="494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catter plot: all points error across the time frames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037851" y="3098508"/>
            <a:ext cx="231905" cy="20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-55766" y="3154083"/>
            <a:ext cx="1168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Arrive airport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802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26" y="404364"/>
            <a:ext cx="4457700" cy="288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34" y="418651"/>
            <a:ext cx="4476750" cy="285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7040" y="4054416"/>
            <a:ext cx="1142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These two plot is that we vary the holding time from 0 </a:t>
            </a:r>
            <a:r>
              <a:rPr lang="en-US" altLang="zh-CN" dirty="0" err="1" smtClean="0"/>
              <a:t>mins</a:t>
            </a:r>
            <a:r>
              <a:rPr lang="en-US" altLang="zh-CN" dirty="0" smtClean="0"/>
              <a:t> to 5 </a:t>
            </a:r>
            <a:r>
              <a:rPr lang="en-US" altLang="zh-CN" dirty="0" err="1" smtClean="0"/>
              <a:t>mins</a:t>
            </a:r>
            <a:r>
              <a:rPr lang="en-US" altLang="zh-CN" dirty="0" smtClean="0"/>
              <a:t> to 10 </a:t>
            </a:r>
            <a:r>
              <a:rPr lang="en-US" altLang="zh-CN" dirty="0" err="1" smtClean="0"/>
              <a:t>mins</a:t>
            </a:r>
            <a:r>
              <a:rPr lang="en-US" altLang="zh-CN" dirty="0" smtClean="0"/>
              <a:t>. We could find the error distribution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</a:t>
            </a:r>
          </a:p>
          <a:p>
            <a:r>
              <a:rPr lang="en-US" altLang="zh-CN" dirty="0" smtClean="0"/>
              <a:t>Not shifting too much. And the holding </a:t>
            </a:r>
            <a:r>
              <a:rPr lang="en-US" altLang="zh-CN" dirty="0" err="1" smtClean="0"/>
              <a:t>mins</a:t>
            </a:r>
            <a:r>
              <a:rPr lang="en-US" altLang="zh-CN" dirty="0" smtClean="0"/>
              <a:t> does not deeply affect the model performance.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4067" y="3310239"/>
            <a:ext cx="602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set error distribution on basis of [0,5,10] </a:t>
            </a:r>
            <a:r>
              <a:rPr lang="en-US" altLang="zh-CN" dirty="0" err="1" smtClean="0"/>
              <a:t>mins</a:t>
            </a:r>
            <a:r>
              <a:rPr lang="en-US" altLang="zh-CN" dirty="0" smtClean="0"/>
              <a:t> holding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52917" y="3338141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Validation set error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30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327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9</cp:revision>
  <dcterms:created xsi:type="dcterms:W3CDTF">2021-10-03T13:41:05Z</dcterms:created>
  <dcterms:modified xsi:type="dcterms:W3CDTF">2021-10-04T04:11:31Z</dcterms:modified>
</cp:coreProperties>
</file>