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6" r:id="rId9"/>
    <p:sldId id="415" r:id="rId10"/>
    <p:sldId id="417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338310" cy="1507490"/>
          </a:xfrm>
        </p:spPr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3200" b="1">
                <a:ea typeface="宋体" panose="02010600030101010101" pitchFamily="2" charset="-122"/>
                <a:sym typeface="+mn-ea"/>
              </a:rPr>
              <a:t>HTML-</a:t>
            </a:r>
            <a:r>
              <a:rPr lang="zh-CN" altLang="en-US" sz="3200" b="1">
                <a:ea typeface="宋体" panose="02010600030101010101" pitchFamily="2" charset="-122"/>
                <a:sym typeface="+mn-ea"/>
              </a:rPr>
              <a:t>表格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ea typeface="黑体" panose="02010609060101010101" pitchFamily="2" charset="-122"/>
                <a:sym typeface="+mn-ea"/>
              </a:rPr>
              <a:t>什么是跨行跨列的表格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0030" y="1701800"/>
            <a:ext cx="7896860" cy="4832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跨多列的表格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5375" y="1424305"/>
            <a:ext cx="8543925" cy="4961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跨多行的表格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0590" y="1426210"/>
            <a:ext cx="8679180" cy="4907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如何创建跨行跨列的表格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900" y="1497330"/>
            <a:ext cx="8199120" cy="4886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宋体" panose="02010600030101010101" pitchFamily="2" charset="-122"/>
                <a:sym typeface="+mn-ea"/>
              </a:rPr>
              <a:t>练习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1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7950" y="1313815"/>
            <a:ext cx="7785100" cy="5076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ea typeface="黑体" panose="02010609060101010101" pitchFamily="2" charset="-122"/>
                <a:sym typeface="+mn-ea"/>
              </a:rPr>
              <a:t>根据理解</a:t>
            </a:r>
            <a:r>
              <a:rPr lang="en-US" altLang="zh-CN">
                <a:ea typeface="黑体" panose="02010609060101010101" pitchFamily="2" charset="-122"/>
                <a:sym typeface="+mn-ea"/>
              </a:rPr>
              <a:t>,</a:t>
            </a:r>
            <a:r>
              <a:rPr>
                <a:ea typeface="黑体" panose="02010609060101010101" pitchFamily="2" charset="-122"/>
                <a:sym typeface="+mn-ea"/>
              </a:rPr>
              <a:t>下面表格应该从哪些方面进行美化修饰？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3320" y="1506855"/>
            <a:ext cx="8620760" cy="4979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设置表格尺寸和边框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5220" y="1648460"/>
            <a:ext cx="8544560" cy="4898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652270"/>
            <a:ext cx="8728075" cy="4850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如何设置对其方式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2660" y="1514475"/>
            <a:ext cx="8585200" cy="5005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为什么要使用填充属性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2640" y="1903730"/>
            <a:ext cx="8550910" cy="4428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zh-CN" sz="2400">
                <a:sym typeface="+mn-ea"/>
              </a:rPr>
              <a:t>HTML</a:t>
            </a:r>
            <a:r>
              <a:rPr sz="2400">
                <a:sym typeface="+mn-ea"/>
              </a:rPr>
              <a:t>标签区分大小写吗？</a:t>
            </a:r>
            <a:endParaRPr lang="zh-CN" altLang="en-US" sz="2400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zh-CN" sz="2400">
                <a:sym typeface="+mn-ea"/>
              </a:rPr>
              <a:t>HTML</a:t>
            </a:r>
            <a:r>
              <a:rPr sz="2400">
                <a:sym typeface="+mn-ea"/>
              </a:rPr>
              <a:t>的基本结构并说明各部分的含义。</a:t>
            </a:r>
            <a:endParaRPr lang="zh-CN" altLang="en-US" sz="2400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sz="2400">
                <a:sym typeface="+mn-ea"/>
              </a:rPr>
              <a:t>超链接的基本格式及其各部分的含义。</a:t>
            </a:r>
            <a:endParaRPr lang="zh-CN" altLang="en-US" sz="2400" dirty="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什么是填充属性和间距属性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1663700"/>
            <a:ext cx="8195945" cy="4786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如何使用填充、间距属性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3445" y="1536065"/>
            <a:ext cx="8886825" cy="4961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如何设置表格的填充属性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185" y="1489075"/>
            <a:ext cx="8597265" cy="4912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编写如下图所示效果对应的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1838960"/>
            <a:ext cx="8919210" cy="4598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使用表格进行布局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060" y="1835150"/>
            <a:ext cx="8078470" cy="4626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如何使用表格进行布局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1462405"/>
            <a:ext cx="8889365" cy="4885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练习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370" y="1530985"/>
            <a:ext cx="8807450" cy="4941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Char char="•"/>
            </a:pPr>
            <a:r>
              <a:rPr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创建表格最少需要那三个标签？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Char char="•"/>
            </a:pPr>
            <a:r>
              <a:rPr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简述表格的基本结构。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Char char="•"/>
            </a:pPr>
            <a:r>
              <a:rPr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跨行跨列的表格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Char char="•"/>
            </a:pPr>
            <a:r>
              <a:rPr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给你一个表格，你会从哪些方面进行美化？</a:t>
            </a:r>
            <a:endParaRPr lang="zh-CN" altLang="en-US"/>
          </a:p>
        </p:txBody>
      </p:sp>
      <p:pic>
        <p:nvPicPr>
          <p:cNvPr id="439303" name="图片 439302" descr="提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1412875"/>
            <a:ext cx="1008063" cy="9128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sz="2800">
                <a:sym typeface="+mn-ea"/>
              </a:rPr>
              <a:t>请叙述表格是由哪两部分组成？</a:t>
            </a:r>
            <a:endParaRPr lang="zh-CN" altLang="en-US" sz="2800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sz="2800">
                <a:sym typeface="+mn-ea"/>
              </a:rPr>
              <a:t>创建一个表格必须需要哪些标签？</a:t>
            </a:r>
            <a:endParaRPr lang="zh-CN" altLang="en-US" sz="2800" dirty="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本章任务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spc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制作“宝贝分类”页面    </a:t>
            </a:r>
            <a:endParaRPr b="1" spc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b="1" spc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制作“公告栏”页面</a:t>
            </a:r>
            <a:endParaRPr lang="zh-CN" altLang="en-US"/>
          </a:p>
        </p:txBody>
      </p:sp>
      <p:pic>
        <p:nvPicPr>
          <p:cNvPr id="499729" name="图片 4997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2570" y="608330"/>
            <a:ext cx="4034155" cy="2894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9730" name="图片 4997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570" y="3625850"/>
            <a:ext cx="4034155" cy="29140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会使用表格的基本结构实现简单表格</a:t>
            </a:r>
            <a:endParaRPr lang="zh-CN" altLang="en-US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会使用表格相关标签实现跨行、跨列的复杂表格</a:t>
            </a:r>
            <a:endParaRPr lang="zh-CN" altLang="en-US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会使用表格相关设置进行美化修饰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ea typeface="黑体" panose="02010609060101010101" pitchFamily="2" charset="-122"/>
                <a:sym typeface="+mn-ea"/>
              </a:rPr>
              <a:t>为什么使用表格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spcBef>
                <a:spcPct val="25000"/>
              </a:spcBef>
              <a:spcAft>
                <a:spcPct val="25000"/>
              </a:spcAft>
              <a:buChar char="•"/>
            </a:pPr>
            <a:r>
              <a:rPr sz="1800" b="1">
                <a:ea typeface="黑体" panose="02010609060101010101" pitchFamily="2" charset="-122"/>
                <a:sym typeface="+mn-ea"/>
              </a:rPr>
              <a:t>表格应用场合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Blip>
                <a:blip r:embed="rId1"/>
              </a:buBlip>
            </a:pPr>
            <a:r>
              <a:rPr sz="1800" b="1">
                <a:solidFill>
                  <a:schemeClr val="tx1"/>
                </a:solidFill>
                <a:ea typeface="黑体" panose="02010609060101010101" pitchFamily="2" charset="-122"/>
                <a:sym typeface="+mn-ea"/>
              </a:rPr>
              <a:t>论坛                    </a:t>
            </a:r>
            <a:endParaRPr lang="zh-CN" altLang="en-US" sz="1800" b="1" u="none" baseline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Blip>
                <a:blip r:embed="rId1"/>
              </a:buBlip>
            </a:pPr>
            <a:r>
              <a:rPr sz="1800" b="1">
                <a:solidFill>
                  <a:schemeClr val="tx1"/>
                </a:solidFill>
                <a:ea typeface="黑体" panose="02010609060101010101" pitchFamily="2" charset="-122"/>
                <a:sym typeface="+mn-ea"/>
              </a:rPr>
              <a:t>门户网站</a:t>
            </a:r>
            <a:endParaRPr lang="zh-CN" altLang="en-US" sz="1800" b="1" u="none" baseline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Blip>
                <a:blip r:embed="rId1"/>
              </a:buBlip>
            </a:pPr>
            <a:r>
              <a:rPr sz="1800" b="1">
                <a:solidFill>
                  <a:schemeClr val="tx1"/>
                </a:solidFill>
                <a:ea typeface="黑体" panose="02010609060101010101" pitchFamily="2" charset="-122"/>
                <a:sym typeface="+mn-ea"/>
              </a:rPr>
              <a:t>购物网站</a:t>
            </a:r>
            <a:endParaRPr lang="zh-CN" altLang="en-US"/>
          </a:p>
        </p:txBody>
      </p:sp>
      <p:pic>
        <p:nvPicPr>
          <p:cNvPr id="24580" name="图片 302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15" y="1624330"/>
            <a:ext cx="6563360" cy="4702175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ea typeface="黑体" panose="02010609060101010101" pitchFamily="2" charset="-122"/>
                <a:sym typeface="+mn-ea"/>
              </a:rPr>
              <a:t>表格的基本结构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4665" y="1755140"/>
            <a:ext cx="7905115" cy="4503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表格的基本语法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5090" y="1526540"/>
            <a:ext cx="8459470" cy="5161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如何创建表格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8130" y="1907540"/>
            <a:ext cx="8266430" cy="4359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宽屏</PresentationFormat>
  <Paragraphs>87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Times New Roman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游志华</cp:lastModifiedBy>
  <cp:revision>190</cp:revision>
  <dcterms:created xsi:type="dcterms:W3CDTF">2019-06-19T02:08:00Z</dcterms:created>
  <dcterms:modified xsi:type="dcterms:W3CDTF">2020-07-15T07:01:30Z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