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648825" cy="1777365"/>
          </a:xfrm>
        </p:spPr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b="1"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样式表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样式表的基本语法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9183370" cy="5074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样式表的基本语法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1020" y="1490345"/>
            <a:ext cx="9064625" cy="5174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313815"/>
            <a:ext cx="8382000" cy="5111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98905"/>
            <a:ext cx="9061450" cy="5103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宋体" panose="02010600030101010101" pitchFamily="2" charset="-122"/>
                <a:sym typeface="+mn-ea"/>
              </a:rPr>
              <a:t>小结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1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665" y="1384300"/>
            <a:ext cx="8851265" cy="4929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454150"/>
            <a:ext cx="8656320" cy="4961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985" y="1691640"/>
            <a:ext cx="8658225" cy="4751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52575"/>
            <a:ext cx="8863330" cy="4897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781810"/>
            <a:ext cx="9041765" cy="4754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755" y="1314450"/>
            <a:ext cx="10041255" cy="5218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ct val="50000"/>
              </a:spcBef>
              <a:spcAft>
                <a:spcPct val="50000"/>
              </a:spcAft>
            </a:pPr>
            <a:endParaRPr>
              <a:sym typeface="+mn-ea"/>
            </a:endParaRP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表单中提交数据的方法有那两种及其区别？</a:t>
            </a:r>
            <a:endParaRPr lang="zh-CN" altLang="en-US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创建一个登录界面需要哪些表单元素？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369689" name="图片 369688" descr="提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13" y="1123950"/>
            <a:ext cx="1008062" cy="9128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720" y="1497965"/>
            <a:ext cx="8977630" cy="4702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750" y="1667510"/>
            <a:ext cx="9371330" cy="4911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335" y="1395095"/>
            <a:ext cx="9346565" cy="516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宋体" panose="02010600030101010101" pitchFamily="2" charset="-122"/>
                <a:sym typeface="+mn-ea"/>
              </a:rPr>
              <a:t>小结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9480" y="1313815"/>
            <a:ext cx="8510270" cy="5093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ea typeface="黑体" panose="02010609060101010101" pitchFamily="2" charset="-122"/>
                <a:sym typeface="+mn-ea"/>
              </a:rPr>
              <a:t>综合例子：制作图片按钮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9840" y="1858010"/>
            <a:ext cx="7124700" cy="4023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常用的样式属性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5515" y="1758950"/>
            <a:ext cx="8884285" cy="4688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样式表的三类应用方式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8690" y="1527810"/>
            <a:ext cx="8572500" cy="4582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内嵌样式表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955" y="1675130"/>
            <a:ext cx="9190355" cy="4895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行内（嵌入）样式表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84300"/>
            <a:ext cx="9038590" cy="4838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行内（嵌入）样式表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15415"/>
            <a:ext cx="9084310" cy="4979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spcBef>
                <a:spcPct val="50000"/>
              </a:spcBef>
              <a:spcAft>
                <a:spcPct val="50000"/>
              </a:spcAft>
              <a:buChar char="•"/>
            </a:pPr>
            <a:endParaRPr b="1">
              <a:ea typeface="黑体" panose="02010609060101010101" pitchFamily="2" charset="-122"/>
              <a:sym typeface="+mn-ea"/>
            </a:endParaRPr>
          </a:p>
          <a:p>
            <a:pPr marL="457200" indent="-457200">
              <a:spcBef>
                <a:spcPct val="50000"/>
              </a:spcBef>
              <a:spcAft>
                <a:spcPct val="50000"/>
              </a:spcAft>
              <a:buChar char="•"/>
            </a:pPr>
            <a:endParaRPr b="1">
              <a:ea typeface="黑体" panose="02010609060101010101" pitchFamily="2" charset="-122"/>
              <a:sym typeface="+mn-ea"/>
            </a:endParaRPr>
          </a:p>
          <a:p>
            <a:pPr marL="457200" indent="-457200">
              <a:spcBef>
                <a:spcPct val="50000"/>
              </a:spcBef>
              <a:spcAft>
                <a:spcPct val="50000"/>
              </a:spcAft>
              <a:buChar char="•"/>
            </a:pPr>
            <a:r>
              <a:rPr b="1">
                <a:ea typeface="黑体" panose="02010609060101010101" pitchFamily="2" charset="-122"/>
                <a:sym typeface="+mn-ea"/>
              </a:rPr>
              <a:t>样式表的基本结构？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457200" indent="-457200">
              <a:spcBef>
                <a:spcPct val="50000"/>
              </a:spcBef>
              <a:spcAft>
                <a:spcPct val="50000"/>
              </a:spcAft>
              <a:buChar char="•"/>
            </a:pPr>
            <a:r>
              <a:rPr b="1">
                <a:ea typeface="黑体" panose="02010609060101010101" pitchFamily="2" charset="-122"/>
                <a:sym typeface="+mn-ea"/>
              </a:rPr>
              <a:t>常用的样式属性有哪些？</a:t>
            </a:r>
            <a:endParaRPr lang="zh-CN" altLang="en-US"/>
          </a:p>
        </p:txBody>
      </p:sp>
      <p:pic>
        <p:nvPicPr>
          <p:cNvPr id="5" name="图片 4" descr="提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1130300"/>
            <a:ext cx="1007745" cy="12249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行内（嵌入）样式表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885" y="1515110"/>
            <a:ext cx="8693785" cy="5043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外部样式表文件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74825"/>
            <a:ext cx="8966200" cy="4219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外部样式表文件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8825" y="1400810"/>
            <a:ext cx="8446135" cy="4866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链接（</a:t>
            </a:r>
            <a:r>
              <a:rPr lang="en-US" altLang="zh-CN" b="0">
                <a:sym typeface="+mn-ea"/>
              </a:rPr>
              <a:t>LINK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）外部样式表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1530" y="1413510"/>
            <a:ext cx="8968740" cy="4730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导入（</a:t>
            </a:r>
            <a:r>
              <a:rPr lang="en-US" altLang="zh-CN">
                <a:sym typeface="+mn-ea"/>
              </a:rPr>
              <a:t>@import</a:t>
            </a:r>
            <a:r>
              <a:rPr>
                <a:sym typeface="+mn-ea"/>
              </a:rPr>
              <a:t>）外部样式表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670" y="1539240"/>
            <a:ext cx="8223250" cy="3961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总结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2790" y="1506855"/>
            <a:ext cx="8670290" cy="3650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本章任务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9330" y="1313815"/>
            <a:ext cx="9292590" cy="526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会创建统一外观的字体文本</a:t>
            </a:r>
            <a:endParaRPr lang="zh-CN" altLang="en-US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会创建无下划线的超连接样式</a:t>
            </a:r>
            <a:endParaRPr lang="zh-CN" altLang="en-US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会创建个性化的表格</a:t>
            </a:r>
            <a:endParaRPr lang="zh-CN" altLang="en-US" dirty="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会创建个性化的表单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为什么需要</a:t>
            </a:r>
            <a:r>
              <a:rPr lang="en-US" altLang="zh-CN">
                <a:sym typeface="+mn-ea"/>
              </a:rPr>
              <a:t>CSS</a:t>
            </a:r>
            <a:r>
              <a:rPr>
                <a:sym typeface="+mn-ea"/>
              </a:rPr>
              <a:t>样式表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0730" y="1865630"/>
            <a:ext cx="8996680" cy="4717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为什么需要</a:t>
            </a:r>
            <a:r>
              <a:rPr lang="en-US" altLang="zh-CN">
                <a:sym typeface="+mn-ea"/>
              </a:rPr>
              <a:t>CSS</a:t>
            </a:r>
            <a:r>
              <a:rPr>
                <a:sym typeface="+mn-ea"/>
              </a:rPr>
              <a:t>样式表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90" y="1812290"/>
            <a:ext cx="9132570" cy="4662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样式表的基本语法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160" y="1378585"/>
            <a:ext cx="8935720" cy="5083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样式表的基本语法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8190" y="1490345"/>
            <a:ext cx="9014460" cy="5256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>宽屏</PresentationFormat>
  <Paragraphs>86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游志华</cp:lastModifiedBy>
  <cp:revision>185</cp:revision>
  <dcterms:created xsi:type="dcterms:W3CDTF">2019-06-19T02:08:00Z</dcterms:created>
  <dcterms:modified xsi:type="dcterms:W3CDTF">2020-07-15T09:19:26Z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