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1pPr>
    <a:lvl2pPr marL="0" marR="0" indent="3429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2pPr>
    <a:lvl3pPr marL="0" marR="0" indent="685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3pPr>
    <a:lvl4pPr marL="0" marR="0" indent="10287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4pPr>
    <a:lvl5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5pPr>
    <a:lvl6pPr marL="0" marR="0" indent="17145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6pPr>
    <a:lvl7pPr marL="0" marR="0" indent="2057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7pPr>
    <a:lvl8pPr marL="0" marR="0" indent="24003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8pPr>
    <a:lvl9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4"/>
          </a:solidFill>
        </a:fill>
      </a:tcStyle>
    </a:wholeTbl>
    <a:band2H>
      <a:tcTxStyle b="def" i="def"/>
      <a:tcStyle>
        <a:tcBdr/>
        <a:fill>
          <a:solidFill>
            <a:srgbClr val="E7E8EA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 Light"/>
          <a:ea typeface="Calibri Light"/>
          <a:cs typeface="Calibri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标题文本"/>
          <p:cNvSpPr txBox="1"/>
          <p:nvPr>
            <p:ph type="title"/>
          </p:nvPr>
        </p:nvSpPr>
        <p:spPr>
          <a:xfrm>
            <a:off x="630237" y="274638"/>
            <a:ext cx="7886701" cy="9937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14400">
              <a:defRPr sz="4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7" name="正文级别 1…"/>
          <p:cNvSpPr txBox="1"/>
          <p:nvPr>
            <p:ph type="body" sz="quarter" idx="1"/>
          </p:nvPr>
        </p:nvSpPr>
        <p:spPr>
          <a:xfrm>
            <a:off x="630237" y="1260475"/>
            <a:ext cx="3868739" cy="61912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defTabSz="914400">
              <a:spcBef>
                <a:spcPts val="1000"/>
              </a:spcBef>
              <a:buSzTx/>
              <a:buFontTx/>
              <a:buNone/>
              <a:defRPr b="1" sz="2400"/>
            </a:lvl1pPr>
            <a:lvl2pPr marL="0" indent="457200" defTabSz="914400">
              <a:spcBef>
                <a:spcPts val="1000"/>
              </a:spcBef>
              <a:buSzTx/>
              <a:buFontTx/>
              <a:buNone/>
              <a:defRPr b="1" sz="2400"/>
            </a:lvl2pPr>
            <a:lvl3pPr marL="0" indent="914400" defTabSz="914400">
              <a:spcBef>
                <a:spcPts val="1000"/>
              </a:spcBef>
              <a:buSzTx/>
              <a:buFontTx/>
              <a:buNone/>
              <a:defRPr b="1" sz="2400"/>
            </a:lvl3pPr>
            <a:lvl4pPr marL="0" indent="1371600" defTabSz="914400">
              <a:spcBef>
                <a:spcPts val="1000"/>
              </a:spcBef>
              <a:buSzTx/>
              <a:buFontTx/>
              <a:buNone/>
              <a:defRPr b="1" sz="2400"/>
            </a:lvl4pPr>
            <a:lvl5pPr marL="0" indent="1828800" defTabSz="914400">
              <a:spcBef>
                <a:spcPts val="10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文本占位符 4"/>
          <p:cNvSpPr/>
          <p:nvPr>
            <p:ph type="body" sz="quarter" idx="1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 defTabSz="914400">
              <a:spcBef>
                <a:spcPts val="10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628650" y="274638"/>
            <a:ext cx="7886700" cy="9937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14400">
              <a:defRPr sz="4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文本"/>
          <p:cNvSpPr txBox="1"/>
          <p:nvPr>
            <p:ph type="title"/>
          </p:nvPr>
        </p:nvSpPr>
        <p:spPr>
          <a:xfrm>
            <a:off x="630237" y="342900"/>
            <a:ext cx="2949576" cy="12001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defTabSz="914400"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2" name="正文级别 1…"/>
          <p:cNvSpPr txBox="1"/>
          <p:nvPr>
            <p:ph type="body" sz="half" idx="1"/>
          </p:nvPr>
        </p:nvSpPr>
        <p:spPr>
          <a:xfrm>
            <a:off x="3887787" y="741362"/>
            <a:ext cx="4629151" cy="365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 defTabSz="914400">
              <a:spcBef>
                <a:spcPts val="1000"/>
              </a:spcBef>
              <a:defRPr sz="3200"/>
            </a:lvl1pPr>
            <a:lvl2pPr marL="718457" indent="-261257" defTabSz="914400">
              <a:spcBef>
                <a:spcPts val="1000"/>
              </a:spcBef>
              <a:defRPr sz="3200"/>
            </a:lvl2pPr>
            <a:lvl3pPr marL="1219200" indent="-304800" defTabSz="914400">
              <a:spcBef>
                <a:spcPts val="1000"/>
              </a:spcBef>
              <a:defRPr sz="3200"/>
            </a:lvl3pPr>
            <a:lvl4pPr marL="1737360" indent="-365760" defTabSz="914400">
              <a:spcBef>
                <a:spcPts val="1000"/>
              </a:spcBef>
              <a:defRPr sz="3200"/>
            </a:lvl4pPr>
            <a:lvl5pPr marL="2194560" indent="-365760" defTabSz="914400">
              <a:spcBef>
                <a:spcPts val="10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3" name="文本占位符 3"/>
          <p:cNvSpPr/>
          <p:nvPr>
            <p:ph type="body" sz="quarter" idx="13"/>
          </p:nvPr>
        </p:nvSpPr>
        <p:spPr>
          <a:xfrm>
            <a:off x="630237" y="1543050"/>
            <a:ext cx="2949576" cy="28590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914400">
              <a:spcBef>
                <a:spcPts val="1000"/>
              </a:spcBef>
              <a:buSzTx/>
              <a:buFontTx/>
              <a:buNone/>
              <a:defRPr sz="1600"/>
            </a:pPr>
          </a:p>
        </p:txBody>
      </p:sp>
      <p:sp>
        <p:nvSpPr>
          <p:cNvPr id="144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文本"/>
          <p:cNvSpPr txBox="1"/>
          <p:nvPr>
            <p:ph type="title"/>
          </p:nvPr>
        </p:nvSpPr>
        <p:spPr>
          <a:xfrm>
            <a:off x="630237" y="342900"/>
            <a:ext cx="2949576" cy="12001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defTabSz="914400"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2" name="图片占位符 2"/>
          <p:cNvSpPr/>
          <p:nvPr>
            <p:ph type="pic" sz="half" idx="13"/>
          </p:nvPr>
        </p:nvSpPr>
        <p:spPr>
          <a:xfrm>
            <a:off x="3887787" y="741362"/>
            <a:ext cx="4629151" cy="365442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3" name="正文级别 1…"/>
          <p:cNvSpPr txBox="1"/>
          <p:nvPr>
            <p:ph type="body" sz="quarter" idx="1"/>
          </p:nvPr>
        </p:nvSpPr>
        <p:spPr>
          <a:xfrm>
            <a:off x="630237" y="1543050"/>
            <a:ext cx="2949576" cy="285908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914400">
              <a:spcBef>
                <a:spcPts val="1000"/>
              </a:spcBef>
              <a:buSzTx/>
              <a:buFontTx/>
              <a:buNone/>
              <a:defRPr sz="1600"/>
            </a:lvl1pPr>
            <a:lvl2pPr marL="0" indent="457200" defTabSz="914400">
              <a:spcBef>
                <a:spcPts val="1000"/>
              </a:spcBef>
              <a:buSzTx/>
              <a:buFontTx/>
              <a:buNone/>
              <a:defRPr sz="1600"/>
            </a:lvl2pPr>
            <a:lvl3pPr marL="0" indent="914400" defTabSz="914400">
              <a:spcBef>
                <a:spcPts val="1000"/>
              </a:spcBef>
              <a:buSzTx/>
              <a:buFontTx/>
              <a:buNone/>
              <a:defRPr sz="1600"/>
            </a:lvl3pPr>
            <a:lvl4pPr marL="0" indent="1371600" defTabSz="914400">
              <a:spcBef>
                <a:spcPts val="1000"/>
              </a:spcBef>
              <a:buSzTx/>
              <a:buFontTx/>
              <a:buNone/>
              <a:defRPr sz="1600"/>
            </a:lvl4pPr>
            <a:lvl5pPr marL="0" indent="1828800" defTabSz="914400">
              <a:spcBef>
                <a:spcPts val="1000"/>
              </a:spcBef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6"/>
          <p:cNvGrpSpPr/>
          <p:nvPr/>
        </p:nvGrpSpPr>
        <p:grpSpPr>
          <a:xfrm>
            <a:off x="337511" y="183663"/>
            <a:ext cx="528376" cy="484788"/>
            <a:chOff x="0" y="0"/>
            <a:chExt cx="528375" cy="484786"/>
          </a:xfrm>
        </p:grpSpPr>
        <p:sp>
          <p:nvSpPr>
            <p:cNvPr id="19" name="椭圆 7"/>
            <p:cNvSpPr/>
            <p:nvPr/>
          </p:nvSpPr>
          <p:spPr>
            <a:xfrm>
              <a:off x="21587" y="-1"/>
              <a:ext cx="484789" cy="484788"/>
            </a:xfrm>
            <a:prstGeom prst="ellipse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椭圆 8"/>
            <p:cNvSpPr/>
            <p:nvPr/>
          </p:nvSpPr>
          <p:spPr>
            <a:xfrm>
              <a:off x="77988" y="53378"/>
              <a:ext cx="378031" cy="37803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椭圆 9"/>
            <p:cNvSpPr/>
            <p:nvPr/>
          </p:nvSpPr>
          <p:spPr>
            <a:xfrm>
              <a:off x="391997" y="3159"/>
              <a:ext cx="112909" cy="112907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" name="椭圆 10"/>
            <p:cNvSpPr/>
            <p:nvPr/>
          </p:nvSpPr>
          <p:spPr>
            <a:xfrm>
              <a:off x="0" y="94753"/>
              <a:ext cx="82914" cy="829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" name="椭圆 11"/>
            <p:cNvSpPr/>
            <p:nvPr/>
          </p:nvSpPr>
          <p:spPr>
            <a:xfrm>
              <a:off x="77988" y="397407"/>
              <a:ext cx="63761" cy="6376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椭圆 12"/>
            <p:cNvSpPr/>
            <p:nvPr/>
          </p:nvSpPr>
          <p:spPr>
            <a:xfrm>
              <a:off x="462369" y="302299"/>
              <a:ext cx="66007" cy="66007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" name="Picture Placeholder 7"/>
          <p:cNvSpPr/>
          <p:nvPr>
            <p:ph type="pic" idx="13"/>
          </p:nvPr>
        </p:nvSpPr>
        <p:spPr>
          <a:xfrm>
            <a:off x="337511" y="1088313"/>
            <a:ext cx="8499414" cy="273486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7" name="文本框 1"/>
          <p:cNvSpPr txBox="1"/>
          <p:nvPr/>
        </p:nvSpPr>
        <p:spPr>
          <a:xfrm>
            <a:off x="393699" y="283845"/>
            <a:ext cx="4184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SXT</a:t>
            </a: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/>
          <p:cNvGrpSpPr/>
          <p:nvPr/>
        </p:nvGrpSpPr>
        <p:grpSpPr>
          <a:xfrm>
            <a:off x="337511" y="183663"/>
            <a:ext cx="528376" cy="484788"/>
            <a:chOff x="0" y="0"/>
            <a:chExt cx="528375" cy="484786"/>
          </a:xfrm>
        </p:grpSpPr>
        <p:sp>
          <p:nvSpPr>
            <p:cNvPr id="35" name="椭圆 7"/>
            <p:cNvSpPr/>
            <p:nvPr/>
          </p:nvSpPr>
          <p:spPr>
            <a:xfrm>
              <a:off x="21587" y="-1"/>
              <a:ext cx="484789" cy="484788"/>
            </a:xfrm>
            <a:prstGeom prst="ellipse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椭圆 8"/>
            <p:cNvSpPr/>
            <p:nvPr/>
          </p:nvSpPr>
          <p:spPr>
            <a:xfrm>
              <a:off x="77988" y="53378"/>
              <a:ext cx="378031" cy="37803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" name="椭圆 9"/>
            <p:cNvSpPr/>
            <p:nvPr/>
          </p:nvSpPr>
          <p:spPr>
            <a:xfrm>
              <a:off x="391997" y="3159"/>
              <a:ext cx="112909" cy="112907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椭圆 10"/>
            <p:cNvSpPr/>
            <p:nvPr/>
          </p:nvSpPr>
          <p:spPr>
            <a:xfrm>
              <a:off x="0" y="94753"/>
              <a:ext cx="82914" cy="829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椭圆 11"/>
            <p:cNvSpPr/>
            <p:nvPr/>
          </p:nvSpPr>
          <p:spPr>
            <a:xfrm>
              <a:off x="77988" y="397407"/>
              <a:ext cx="63761" cy="6376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椭圆 12"/>
            <p:cNvSpPr/>
            <p:nvPr/>
          </p:nvSpPr>
          <p:spPr>
            <a:xfrm>
              <a:off x="462369" y="302299"/>
              <a:ext cx="66007" cy="66007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" name="Picture Placeholder 7"/>
          <p:cNvSpPr/>
          <p:nvPr>
            <p:ph type="pic" sz="quarter" idx="13"/>
          </p:nvPr>
        </p:nvSpPr>
        <p:spPr>
          <a:xfrm>
            <a:off x="4921458" y="781003"/>
            <a:ext cx="1836774" cy="204617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3" name="Picture Placeholder 7"/>
          <p:cNvSpPr/>
          <p:nvPr>
            <p:ph type="pic" sz="quarter" idx="14"/>
          </p:nvPr>
        </p:nvSpPr>
        <p:spPr>
          <a:xfrm>
            <a:off x="6824904" y="2328028"/>
            <a:ext cx="1836774" cy="251906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4" name="Picture Placeholder 7"/>
          <p:cNvSpPr/>
          <p:nvPr>
            <p:ph type="pic" sz="quarter" idx="15"/>
          </p:nvPr>
        </p:nvSpPr>
        <p:spPr>
          <a:xfrm>
            <a:off x="6824904" y="777552"/>
            <a:ext cx="1836774" cy="14733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5" name="Picture Placeholder 7"/>
          <p:cNvSpPr/>
          <p:nvPr>
            <p:ph type="pic" sz="quarter" idx="16"/>
          </p:nvPr>
        </p:nvSpPr>
        <p:spPr>
          <a:xfrm>
            <a:off x="4921458" y="2911150"/>
            <a:ext cx="1836774" cy="193594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6" name="文本框 1"/>
          <p:cNvSpPr txBox="1"/>
          <p:nvPr/>
        </p:nvSpPr>
        <p:spPr>
          <a:xfrm>
            <a:off x="393699" y="283845"/>
            <a:ext cx="4184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SXT</a:t>
            </a:r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6"/>
          <p:cNvGrpSpPr/>
          <p:nvPr/>
        </p:nvGrpSpPr>
        <p:grpSpPr>
          <a:xfrm>
            <a:off x="337511" y="183663"/>
            <a:ext cx="528376" cy="484788"/>
            <a:chOff x="0" y="0"/>
            <a:chExt cx="528375" cy="484786"/>
          </a:xfrm>
        </p:grpSpPr>
        <p:sp>
          <p:nvSpPr>
            <p:cNvPr id="54" name="椭圆 7"/>
            <p:cNvSpPr/>
            <p:nvPr/>
          </p:nvSpPr>
          <p:spPr>
            <a:xfrm>
              <a:off x="21587" y="-1"/>
              <a:ext cx="484789" cy="484788"/>
            </a:xfrm>
            <a:prstGeom prst="ellipse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椭圆 8"/>
            <p:cNvSpPr/>
            <p:nvPr/>
          </p:nvSpPr>
          <p:spPr>
            <a:xfrm>
              <a:off x="77988" y="53378"/>
              <a:ext cx="378031" cy="37803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椭圆 9"/>
            <p:cNvSpPr/>
            <p:nvPr/>
          </p:nvSpPr>
          <p:spPr>
            <a:xfrm>
              <a:off x="391997" y="3159"/>
              <a:ext cx="112909" cy="112907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椭圆 10"/>
            <p:cNvSpPr/>
            <p:nvPr/>
          </p:nvSpPr>
          <p:spPr>
            <a:xfrm>
              <a:off x="0" y="94753"/>
              <a:ext cx="82914" cy="829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椭圆 11"/>
            <p:cNvSpPr/>
            <p:nvPr/>
          </p:nvSpPr>
          <p:spPr>
            <a:xfrm>
              <a:off x="77988" y="397407"/>
              <a:ext cx="63761" cy="6376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椭圆 12"/>
            <p:cNvSpPr/>
            <p:nvPr/>
          </p:nvSpPr>
          <p:spPr>
            <a:xfrm>
              <a:off x="462369" y="302299"/>
              <a:ext cx="66007" cy="66007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1D3C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139700" dist="1016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1" name="Picture Placeholder 7"/>
          <p:cNvSpPr/>
          <p:nvPr>
            <p:ph type="pic" sz="quarter" idx="13"/>
          </p:nvPr>
        </p:nvSpPr>
        <p:spPr>
          <a:xfrm>
            <a:off x="842416" y="1443476"/>
            <a:ext cx="1836773" cy="204617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2" name="Picture Placeholder 7"/>
          <p:cNvSpPr/>
          <p:nvPr>
            <p:ph type="pic" sz="quarter" idx="14"/>
          </p:nvPr>
        </p:nvSpPr>
        <p:spPr>
          <a:xfrm>
            <a:off x="2773828" y="1443476"/>
            <a:ext cx="1836774" cy="204617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3" name="Picture Placeholder 7"/>
          <p:cNvSpPr/>
          <p:nvPr>
            <p:ph type="pic" sz="quarter" idx="15"/>
          </p:nvPr>
        </p:nvSpPr>
        <p:spPr>
          <a:xfrm>
            <a:off x="4705241" y="1443476"/>
            <a:ext cx="1836774" cy="204617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4" name="Picture Placeholder 7"/>
          <p:cNvSpPr/>
          <p:nvPr>
            <p:ph type="pic" sz="quarter" idx="16"/>
          </p:nvPr>
        </p:nvSpPr>
        <p:spPr>
          <a:xfrm>
            <a:off x="6636655" y="1443474"/>
            <a:ext cx="1836774" cy="204617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5" name="文本框 1"/>
          <p:cNvSpPr txBox="1"/>
          <p:nvPr/>
        </p:nvSpPr>
        <p:spPr>
          <a:xfrm>
            <a:off x="393699" y="283845"/>
            <a:ext cx="4184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SXT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标题文本"/>
          <p:cNvSpPr txBox="1"/>
          <p:nvPr>
            <p:ph type="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 defTabSz="914400">
              <a:defRPr sz="6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1" name="正文级别 1…"/>
          <p:cNvSpPr txBox="1"/>
          <p:nvPr>
            <p:ph type="body" sz="quarter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914400"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 defTabSz="914400"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 defTabSz="914400"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 defTabSz="914400"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 defTabSz="914400"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文本"/>
          <p:cNvSpPr txBox="1"/>
          <p:nvPr>
            <p:ph type="title"/>
          </p:nvPr>
        </p:nvSpPr>
        <p:spPr>
          <a:xfrm>
            <a:off x="628650" y="274638"/>
            <a:ext cx="7886700" cy="9937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14400">
              <a:defRPr sz="4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0" name="正文级别 1…"/>
          <p:cNvSpPr txBox="1"/>
          <p:nvPr>
            <p:ph type="body" idx="1"/>
          </p:nvPr>
        </p:nvSpPr>
        <p:spPr>
          <a:xfrm>
            <a:off x="628650" y="1370012"/>
            <a:ext cx="7886700" cy="326231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 defTabSz="914400">
              <a:spcBef>
                <a:spcPts val="1000"/>
              </a:spcBef>
              <a:defRPr sz="2800"/>
            </a:lvl1pPr>
            <a:lvl2pPr marL="723900" indent="-266700" defTabSz="914400">
              <a:spcBef>
                <a:spcPts val="1000"/>
              </a:spcBef>
              <a:defRPr sz="2800"/>
            </a:lvl2pPr>
            <a:lvl3pPr marL="1234439" indent="-320039" defTabSz="914400">
              <a:spcBef>
                <a:spcPts val="1000"/>
              </a:spcBef>
              <a:defRPr sz="2800"/>
            </a:lvl3pPr>
            <a:lvl4pPr marL="1727200" indent="-355600" defTabSz="914400">
              <a:spcBef>
                <a:spcPts val="1000"/>
              </a:spcBef>
              <a:defRPr sz="2800"/>
            </a:lvl4pPr>
            <a:lvl5pPr marL="2184400" indent="-355600" defTabSz="914400">
              <a:spcBef>
                <a:spcPts val="10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/>
          <p:nvPr>
            <p:ph type="title"/>
          </p:nvPr>
        </p:nvSpPr>
        <p:spPr>
          <a:xfrm>
            <a:off x="623887" y="1282700"/>
            <a:ext cx="7886701" cy="21399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defTabSz="914400">
              <a:defRPr sz="6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9" name="正文级别 1…"/>
          <p:cNvSpPr txBox="1"/>
          <p:nvPr>
            <p:ph type="body" sz="quarter" idx="1"/>
          </p:nvPr>
        </p:nvSpPr>
        <p:spPr>
          <a:xfrm>
            <a:off x="623887" y="3441700"/>
            <a:ext cx="7886701" cy="1125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9144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 defTabSz="9144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 defTabSz="9144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 defTabSz="9144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 defTabSz="9144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xfrm>
            <a:off x="628650" y="274638"/>
            <a:ext cx="7886700" cy="9937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14400">
              <a:defRPr sz="4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8" name="正文级别 1…"/>
          <p:cNvSpPr txBox="1"/>
          <p:nvPr>
            <p:ph type="body" sz="half" idx="1"/>
          </p:nvPr>
        </p:nvSpPr>
        <p:spPr>
          <a:xfrm>
            <a:off x="628650" y="1370012"/>
            <a:ext cx="3867150" cy="326231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 defTabSz="914400">
              <a:spcBef>
                <a:spcPts val="1000"/>
              </a:spcBef>
              <a:defRPr sz="2800"/>
            </a:lvl1pPr>
            <a:lvl2pPr marL="723900" indent="-266700" defTabSz="914400">
              <a:spcBef>
                <a:spcPts val="1000"/>
              </a:spcBef>
              <a:defRPr sz="2800"/>
            </a:lvl2pPr>
            <a:lvl3pPr marL="1234439" indent="-320039" defTabSz="914400">
              <a:spcBef>
                <a:spcPts val="1000"/>
              </a:spcBef>
              <a:defRPr sz="2800"/>
            </a:lvl3pPr>
            <a:lvl4pPr marL="1727200" indent="-355600" defTabSz="914400">
              <a:spcBef>
                <a:spcPts val="1000"/>
              </a:spcBef>
              <a:defRPr sz="2800"/>
            </a:lvl4pPr>
            <a:lvl5pPr marL="2184400" indent="-355600" defTabSz="914400">
              <a:spcBef>
                <a:spcPts val="10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8251368" y="4769961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35000">
              <a:srgbClr val="F2F2F2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" y="29209"/>
            <a:ext cx="1083945" cy="32131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 5"/>
          <p:cNvSpPr txBox="1"/>
          <p:nvPr/>
        </p:nvSpPr>
        <p:spPr>
          <a:xfrm>
            <a:off x="722262" y="1899285"/>
            <a:ext cx="626273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4" indent="2057400">
              <a:lnSpc>
                <a:spcPct val="150000"/>
              </a:lnSpc>
              <a:defRPr b="1" sz="2400">
                <a:solidFill>
                  <a:srgbClr val="2E4864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Python爬虫项目实战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5"/>
          <p:cNvSpPr txBox="1"/>
          <p:nvPr/>
        </p:nvSpPr>
        <p:spPr>
          <a:xfrm>
            <a:off x="713277" y="2169073"/>
            <a:ext cx="17805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1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66" name="矩形 28"/>
          <p:cNvSpPr txBox="1"/>
          <p:nvPr/>
        </p:nvSpPr>
        <p:spPr>
          <a:xfrm>
            <a:off x="861039" y="2682299"/>
            <a:ext cx="328256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成就自己的只需要一套精品！</a:t>
            </a:r>
            <a:r>
              <a:t>	                  			--</a:t>
            </a: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学习猿地</a:t>
            </a:r>
          </a:p>
        </p:txBody>
      </p:sp>
      <p:sp>
        <p:nvSpPr>
          <p:cNvPr id="167" name="椭圆 20"/>
          <p:cNvSpPr/>
          <p:nvPr/>
        </p:nvSpPr>
        <p:spPr>
          <a:xfrm>
            <a:off x="5227111" y="789283"/>
            <a:ext cx="232007" cy="23200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1D3C5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139700" dist="1016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椭圆 21"/>
          <p:cNvSpPr/>
          <p:nvPr/>
        </p:nvSpPr>
        <p:spPr>
          <a:xfrm>
            <a:off x="5227111" y="1689268"/>
            <a:ext cx="232007" cy="23200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1D3C5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139700" dist="1016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矩形 41"/>
          <p:cNvSpPr txBox="1"/>
          <p:nvPr/>
        </p:nvSpPr>
        <p:spPr>
          <a:xfrm>
            <a:off x="5504994" y="789396"/>
            <a:ext cx="132334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  <a:latin typeface="宋体-简"/>
                <a:ea typeface="宋体-简"/>
                <a:cs typeface="宋体-简"/>
                <a:sym typeface="宋体-简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-简"/>
                <a:ea typeface="宋体-简"/>
                <a:cs typeface="宋体-简"/>
                <a:sym typeface="宋体-简"/>
              </a:rPr>
              <a:t>一，爬虫介绍</a:t>
            </a:r>
          </a:p>
        </p:txBody>
      </p:sp>
      <p:sp>
        <p:nvSpPr>
          <p:cNvPr id="170" name="矩形 44"/>
          <p:cNvSpPr txBox="1"/>
          <p:nvPr/>
        </p:nvSpPr>
        <p:spPr>
          <a:xfrm>
            <a:off x="5493565" y="1663334"/>
            <a:ext cx="21817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二，网络请求</a:t>
            </a:r>
            <a:r>
              <a:t>Requests</a:t>
            </a:r>
          </a:p>
        </p:txBody>
      </p:sp>
      <p:sp>
        <p:nvSpPr>
          <p:cNvPr id="171" name="椭圆 46"/>
          <p:cNvSpPr/>
          <p:nvPr/>
        </p:nvSpPr>
        <p:spPr>
          <a:xfrm>
            <a:off x="5227111" y="2669899"/>
            <a:ext cx="232007" cy="23200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1D3C5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139700" dist="1016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矩形 48"/>
          <p:cNvSpPr txBox="1"/>
          <p:nvPr/>
        </p:nvSpPr>
        <p:spPr>
          <a:xfrm>
            <a:off x="5493565" y="2643964"/>
            <a:ext cx="13233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三，数据解析</a:t>
            </a:r>
          </a:p>
        </p:txBody>
      </p:sp>
      <p:sp>
        <p:nvSpPr>
          <p:cNvPr id="173" name="椭圆 50"/>
          <p:cNvSpPr/>
          <p:nvPr/>
        </p:nvSpPr>
        <p:spPr>
          <a:xfrm>
            <a:off x="5227111" y="3586029"/>
            <a:ext cx="232007" cy="23200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1D3C5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139700" dist="1016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矩形 52"/>
          <p:cNvSpPr txBox="1"/>
          <p:nvPr/>
        </p:nvSpPr>
        <p:spPr>
          <a:xfrm>
            <a:off x="5493565" y="3560095"/>
            <a:ext cx="132334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四，数据存储</a:t>
            </a:r>
          </a:p>
        </p:txBody>
      </p:sp>
      <p:sp>
        <p:nvSpPr>
          <p:cNvPr id="175" name="椭圆 1"/>
          <p:cNvSpPr/>
          <p:nvPr/>
        </p:nvSpPr>
        <p:spPr>
          <a:xfrm>
            <a:off x="5227111" y="4418514"/>
            <a:ext cx="232007" cy="23200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1D3C53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139700" dist="1016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矩形 2"/>
          <p:cNvSpPr txBox="1"/>
          <p:nvPr/>
        </p:nvSpPr>
        <p:spPr>
          <a:xfrm>
            <a:off x="5493565" y="4392579"/>
            <a:ext cx="193294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五，开挂的爬虫程序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"/>
          <p:cNvSpPr txBox="1"/>
          <p:nvPr/>
        </p:nvSpPr>
        <p:spPr>
          <a:xfrm>
            <a:off x="1048384" y="384809"/>
            <a:ext cx="7204076" cy="2790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825500">
              <a:lnSpc>
                <a:spcPct val="150000"/>
              </a:lnSpc>
              <a:defRPr sz="16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-简"/>
                <a:ea typeface="宋体-简"/>
                <a:cs typeface="宋体-简"/>
                <a:sym typeface="宋体-简"/>
              </a:rPr>
              <a:t>一，爬虫介绍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1. 什么是网络爬虫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  <a:r>
              <a:t>2. Web与HTTP协议介绍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  <a:r>
              <a:t>3. 爬虫的流程步骤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 	4</a:t>
            </a:r>
            <a:r>
              <a:t>. 环境介绍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1"/>
          <p:cNvSpPr txBox="1"/>
          <p:nvPr/>
        </p:nvSpPr>
        <p:spPr>
          <a:xfrm>
            <a:off x="1048384" y="384810"/>
            <a:ext cx="7204076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825500">
              <a:lnSpc>
                <a:spcPct val="15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二，网络请求</a:t>
            </a:r>
            <a:r>
              <a:t>Requests</a:t>
            </a:r>
            <a:endParaRPr>
              <a:solidFill>
                <a:schemeClr val="accent1"/>
              </a:solidFill>
            </a:endParaRP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1. requests库的基本使用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2. GET &amp; POST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3. requests使用代理IP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4. requests处理cookie信息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 1"/>
          <p:cNvSpPr txBox="1"/>
          <p:nvPr/>
        </p:nvSpPr>
        <p:spPr>
          <a:xfrm>
            <a:off x="1048384" y="384809"/>
            <a:ext cx="7204076" cy="199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825500">
              <a:lnSpc>
                <a:spcPct val="15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三，数据解析</a:t>
            </a:r>
            <a:endParaRPr>
              <a:solidFill>
                <a:schemeClr val="accent1"/>
              </a:solidFill>
            </a:endParaRP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1. </a:t>
            </a:r>
            <a:r>
              <a:t>爬虫实战之</a:t>
            </a:r>
            <a:r>
              <a:t>Xpath</a:t>
            </a:r>
            <a:r>
              <a:t>数据解析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2. </a:t>
            </a:r>
            <a:r>
              <a:t>爬虫实战之</a:t>
            </a:r>
            <a:r>
              <a:t>BeautifulSoup</a:t>
            </a:r>
            <a:r>
              <a:t>数据解析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	3. </a:t>
            </a:r>
            <a:r>
              <a:t>爬虫实战之</a:t>
            </a:r>
            <a:r>
              <a:t>正则表达式</a:t>
            </a:r>
            <a:r>
              <a:t>数据解析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 1"/>
          <p:cNvSpPr txBox="1"/>
          <p:nvPr/>
        </p:nvSpPr>
        <p:spPr>
          <a:xfrm>
            <a:off x="1048384" y="384809"/>
            <a:ext cx="7204076" cy="199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825500">
              <a:lnSpc>
                <a:spcPct val="15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四，数据存储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</a:p>
          <a:p>
            <a:pPr lvl="1" indent="457200"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1. 【json文件】json数据格式介绍及操作</a:t>
            </a:r>
          </a:p>
          <a:p>
            <a:pPr lvl="1" indent="457200"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2. 【MySQL数据库】mysql数据库与爬虫</a:t>
            </a:r>
          </a:p>
          <a:p>
            <a:pPr lvl="1" indent="457200"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3. 【MongoDB数据库】mongodb数据库与爬虫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 1"/>
          <p:cNvSpPr txBox="1"/>
          <p:nvPr/>
        </p:nvSpPr>
        <p:spPr>
          <a:xfrm>
            <a:off x="1048384" y="384809"/>
            <a:ext cx="7204076" cy="199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825500">
              <a:lnSpc>
                <a:spcPct val="150000"/>
              </a:lnSpc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五，开挂的爬虫程序</a:t>
            </a:r>
          </a:p>
          <a:p>
            <a:pPr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</a:p>
          <a:p>
            <a:pPr lvl="1" indent="457200"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1. 【进程与线程】多进程与多线程概念介绍</a:t>
            </a:r>
          </a:p>
          <a:p>
            <a:pPr lvl="1" indent="457200"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2. 【进程与线程】多进程创建及代码实现</a:t>
            </a:r>
          </a:p>
          <a:p>
            <a:pPr lvl="1" indent="457200" defTabSz="825500">
              <a:lnSpc>
                <a:spcPct val="150000"/>
              </a:lnSpc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t>3. 【进程与线程】多线程创建及代码实现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 5"/>
          <p:cNvSpPr txBox="1"/>
          <p:nvPr/>
        </p:nvSpPr>
        <p:spPr>
          <a:xfrm>
            <a:off x="3130648" y="1830897"/>
            <a:ext cx="292836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2E4864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感谢您的支持与信任</a:t>
            </a:r>
          </a:p>
        </p:txBody>
      </p:sp>
      <p:sp>
        <p:nvSpPr>
          <p:cNvPr id="189" name="文本框 6"/>
          <p:cNvSpPr txBox="1"/>
          <p:nvPr/>
        </p:nvSpPr>
        <p:spPr>
          <a:xfrm>
            <a:off x="3225484" y="2588473"/>
            <a:ext cx="29114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/>
            <a:r>
              <a:t>THANK YOU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