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sldIdLst>
    <p:sldId id="257" r:id="rId2"/>
  </p:sldIdLst>
  <p:sldSz cx="86868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457D"/>
    <a:srgbClr val="21529C"/>
    <a:srgbClr val="0E192D"/>
    <a:srgbClr val="EAAE35"/>
    <a:srgbClr val="4267B2"/>
    <a:srgbClr val="898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49" d="100"/>
          <a:sy n="49" d="100"/>
        </p:scale>
        <p:origin x="2534"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51510" y="1995312"/>
            <a:ext cx="7383780" cy="4244622"/>
          </a:xfrm>
        </p:spPr>
        <p:txBody>
          <a:bodyPr anchor="b"/>
          <a:lstStyle>
            <a:lvl1pPr algn="ctr">
              <a:defRPr sz="57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085850" y="6403623"/>
            <a:ext cx="6515100" cy="2943577"/>
          </a:xfrm>
        </p:spPr>
        <p:txBody>
          <a:bodyPr/>
          <a:lstStyle>
            <a:lvl1pPr marL="0" indent="0" algn="ctr">
              <a:buNone/>
              <a:defRPr sz="2280"/>
            </a:lvl1pPr>
            <a:lvl2pPr marL="434340" indent="0" algn="ctr">
              <a:buNone/>
              <a:defRPr sz="1900"/>
            </a:lvl2pPr>
            <a:lvl3pPr marL="868680" indent="0" algn="ctr">
              <a:buNone/>
              <a:defRPr sz="1710"/>
            </a:lvl3pPr>
            <a:lvl4pPr marL="1303020" indent="0" algn="ctr">
              <a:buNone/>
              <a:defRPr sz="1520"/>
            </a:lvl4pPr>
            <a:lvl5pPr marL="1737360" indent="0" algn="ctr">
              <a:buNone/>
              <a:defRPr sz="1520"/>
            </a:lvl5pPr>
            <a:lvl6pPr marL="2171700" indent="0" algn="ctr">
              <a:buNone/>
              <a:defRPr sz="1520"/>
            </a:lvl6pPr>
            <a:lvl7pPr marL="2606040" indent="0" algn="ctr">
              <a:buNone/>
              <a:defRPr sz="1520"/>
            </a:lvl7pPr>
            <a:lvl8pPr marL="3040380" indent="0" algn="ctr">
              <a:buNone/>
              <a:defRPr sz="1520"/>
            </a:lvl8pPr>
            <a:lvl9pPr marL="3474720" indent="0" algn="ctr">
              <a:buNone/>
              <a:defRPr sz="152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1D7E0F8F-1D60-4E53-9BC4-AC3FDE10C5A0}"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89D95-8A61-4524-A94E-A1AD2FFD2DB6}" type="slidenum">
              <a:rPr lang="en-US" smtClean="0"/>
              <a:t>‹#›</a:t>
            </a:fld>
            <a:endParaRPr lang="en-US"/>
          </a:p>
        </p:txBody>
      </p:sp>
    </p:spTree>
    <p:extLst>
      <p:ext uri="{BB962C8B-B14F-4D97-AF65-F5344CB8AC3E}">
        <p14:creationId xmlns:p14="http://schemas.microsoft.com/office/powerpoint/2010/main" val="162901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D7E0F8F-1D60-4E53-9BC4-AC3FDE10C5A0}"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89D95-8A61-4524-A94E-A1AD2FFD2DB6}" type="slidenum">
              <a:rPr lang="en-US" smtClean="0"/>
              <a:t>‹#›</a:t>
            </a:fld>
            <a:endParaRPr lang="en-US"/>
          </a:p>
        </p:txBody>
      </p:sp>
    </p:spTree>
    <p:extLst>
      <p:ext uri="{BB962C8B-B14F-4D97-AF65-F5344CB8AC3E}">
        <p14:creationId xmlns:p14="http://schemas.microsoft.com/office/powerpoint/2010/main" val="123505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16492" y="649111"/>
            <a:ext cx="1873091" cy="10332156"/>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597218" y="649111"/>
            <a:ext cx="5510689" cy="10332156"/>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D7E0F8F-1D60-4E53-9BC4-AC3FDE10C5A0}"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89D95-8A61-4524-A94E-A1AD2FFD2DB6}" type="slidenum">
              <a:rPr lang="en-US" smtClean="0"/>
              <a:t>‹#›</a:t>
            </a:fld>
            <a:endParaRPr lang="en-US"/>
          </a:p>
        </p:txBody>
      </p:sp>
    </p:spTree>
    <p:extLst>
      <p:ext uri="{BB962C8B-B14F-4D97-AF65-F5344CB8AC3E}">
        <p14:creationId xmlns:p14="http://schemas.microsoft.com/office/powerpoint/2010/main" val="212186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D7E0F8F-1D60-4E53-9BC4-AC3FDE10C5A0}"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89D95-8A61-4524-A94E-A1AD2FFD2DB6}" type="slidenum">
              <a:rPr lang="en-US" smtClean="0"/>
              <a:t>‹#›</a:t>
            </a:fld>
            <a:endParaRPr lang="en-US"/>
          </a:p>
        </p:txBody>
      </p:sp>
    </p:spTree>
    <p:extLst>
      <p:ext uri="{BB962C8B-B14F-4D97-AF65-F5344CB8AC3E}">
        <p14:creationId xmlns:p14="http://schemas.microsoft.com/office/powerpoint/2010/main" val="4008703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592694" y="3039537"/>
            <a:ext cx="7492365" cy="5071532"/>
          </a:xfrm>
        </p:spPr>
        <p:txBody>
          <a:bodyPr anchor="b"/>
          <a:lstStyle>
            <a:lvl1pPr>
              <a:defRPr sz="57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592694" y="8159048"/>
            <a:ext cx="7492365" cy="2666999"/>
          </a:xfrm>
        </p:spPr>
        <p:txBody>
          <a:bodyPr/>
          <a:lstStyle>
            <a:lvl1pPr marL="0" indent="0">
              <a:buNone/>
              <a:defRPr sz="2280">
                <a:solidFill>
                  <a:schemeClr val="tx1"/>
                </a:solidFill>
              </a:defRPr>
            </a:lvl1pPr>
            <a:lvl2pPr marL="434340" indent="0">
              <a:buNone/>
              <a:defRPr sz="1900">
                <a:solidFill>
                  <a:schemeClr val="tx1">
                    <a:tint val="75000"/>
                  </a:schemeClr>
                </a:solidFill>
              </a:defRPr>
            </a:lvl2pPr>
            <a:lvl3pPr marL="868680" indent="0">
              <a:buNone/>
              <a:defRPr sz="1710">
                <a:solidFill>
                  <a:schemeClr val="tx1">
                    <a:tint val="75000"/>
                  </a:schemeClr>
                </a:solidFill>
              </a:defRPr>
            </a:lvl3pPr>
            <a:lvl4pPr marL="1303020" indent="0">
              <a:buNone/>
              <a:defRPr sz="1520">
                <a:solidFill>
                  <a:schemeClr val="tx1">
                    <a:tint val="75000"/>
                  </a:schemeClr>
                </a:solidFill>
              </a:defRPr>
            </a:lvl4pPr>
            <a:lvl5pPr marL="1737360" indent="0">
              <a:buNone/>
              <a:defRPr sz="1520">
                <a:solidFill>
                  <a:schemeClr val="tx1">
                    <a:tint val="75000"/>
                  </a:schemeClr>
                </a:solidFill>
              </a:defRPr>
            </a:lvl5pPr>
            <a:lvl6pPr marL="2171700" indent="0">
              <a:buNone/>
              <a:defRPr sz="1520">
                <a:solidFill>
                  <a:schemeClr val="tx1">
                    <a:tint val="75000"/>
                  </a:schemeClr>
                </a:solidFill>
              </a:defRPr>
            </a:lvl6pPr>
            <a:lvl7pPr marL="2606040" indent="0">
              <a:buNone/>
              <a:defRPr sz="1520">
                <a:solidFill>
                  <a:schemeClr val="tx1">
                    <a:tint val="75000"/>
                  </a:schemeClr>
                </a:solidFill>
              </a:defRPr>
            </a:lvl7pPr>
            <a:lvl8pPr marL="3040380" indent="0">
              <a:buNone/>
              <a:defRPr sz="1520">
                <a:solidFill>
                  <a:schemeClr val="tx1">
                    <a:tint val="75000"/>
                  </a:schemeClr>
                </a:solidFill>
              </a:defRPr>
            </a:lvl8pPr>
            <a:lvl9pPr marL="3474720" indent="0">
              <a:buNone/>
              <a:defRPr sz="152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1D7E0F8F-1D60-4E53-9BC4-AC3FDE10C5A0}"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89D95-8A61-4524-A94E-A1AD2FFD2DB6}" type="slidenum">
              <a:rPr lang="en-US" smtClean="0"/>
              <a:t>‹#›</a:t>
            </a:fld>
            <a:endParaRPr lang="en-US"/>
          </a:p>
        </p:txBody>
      </p:sp>
    </p:spTree>
    <p:extLst>
      <p:ext uri="{BB962C8B-B14F-4D97-AF65-F5344CB8AC3E}">
        <p14:creationId xmlns:p14="http://schemas.microsoft.com/office/powerpoint/2010/main" val="226070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597218" y="3245556"/>
            <a:ext cx="3691890" cy="773571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397693" y="3245556"/>
            <a:ext cx="3691890" cy="773571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D7E0F8F-1D60-4E53-9BC4-AC3FDE10C5A0}"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89D95-8A61-4524-A94E-A1AD2FFD2DB6}" type="slidenum">
              <a:rPr lang="en-US" smtClean="0"/>
              <a:t>‹#›</a:t>
            </a:fld>
            <a:endParaRPr lang="en-US"/>
          </a:p>
        </p:txBody>
      </p:sp>
    </p:spTree>
    <p:extLst>
      <p:ext uri="{BB962C8B-B14F-4D97-AF65-F5344CB8AC3E}">
        <p14:creationId xmlns:p14="http://schemas.microsoft.com/office/powerpoint/2010/main" val="307294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598349" y="649114"/>
            <a:ext cx="7492365" cy="2356556"/>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598350" y="2988734"/>
            <a:ext cx="3674923"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598350" y="4453467"/>
            <a:ext cx="3674923" cy="655037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397693" y="2988734"/>
            <a:ext cx="3693021"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397693" y="4453467"/>
            <a:ext cx="3693021" cy="655037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1D7E0F8F-1D60-4E53-9BC4-AC3FDE10C5A0}" type="datetimeFigureOut">
              <a:rPr lang="en-US" smtClean="0"/>
              <a:t>5/19/2021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89D95-8A61-4524-A94E-A1AD2FFD2DB6}" type="slidenum">
              <a:rPr lang="en-US" smtClean="0"/>
              <a:t>‹#›</a:t>
            </a:fld>
            <a:endParaRPr lang="en-US"/>
          </a:p>
        </p:txBody>
      </p:sp>
    </p:spTree>
    <p:extLst>
      <p:ext uri="{BB962C8B-B14F-4D97-AF65-F5344CB8AC3E}">
        <p14:creationId xmlns:p14="http://schemas.microsoft.com/office/powerpoint/2010/main" val="3150668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1D7E0F8F-1D60-4E53-9BC4-AC3FDE10C5A0}" type="datetimeFigureOut">
              <a:rPr lang="en-US" smtClean="0"/>
              <a:t>5/19/2021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89D95-8A61-4524-A94E-A1AD2FFD2DB6}" type="slidenum">
              <a:rPr lang="en-US" smtClean="0"/>
              <a:t>‹#›</a:t>
            </a:fld>
            <a:endParaRPr lang="en-US"/>
          </a:p>
        </p:txBody>
      </p:sp>
    </p:spTree>
    <p:extLst>
      <p:ext uri="{BB962C8B-B14F-4D97-AF65-F5344CB8AC3E}">
        <p14:creationId xmlns:p14="http://schemas.microsoft.com/office/powerpoint/2010/main" val="1645683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E0F8F-1D60-4E53-9BC4-AC3FDE10C5A0}" type="datetimeFigureOut">
              <a:rPr lang="en-US" smtClean="0"/>
              <a:t>5/19/2021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89D95-8A61-4524-A94E-A1AD2FFD2DB6}" type="slidenum">
              <a:rPr lang="en-US" smtClean="0"/>
              <a:t>‹#›</a:t>
            </a:fld>
            <a:endParaRPr lang="en-US"/>
          </a:p>
        </p:txBody>
      </p:sp>
    </p:spTree>
    <p:extLst>
      <p:ext uri="{BB962C8B-B14F-4D97-AF65-F5344CB8AC3E}">
        <p14:creationId xmlns:p14="http://schemas.microsoft.com/office/powerpoint/2010/main" val="344652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693021" y="1755425"/>
            <a:ext cx="4397693" cy="8664222"/>
          </a:xfrm>
        </p:spPr>
        <p:txBody>
          <a:bodyPr/>
          <a:lstStyle>
            <a:lvl1pPr>
              <a:defRPr sz="3040"/>
            </a:lvl1pPr>
            <a:lvl2pPr>
              <a:defRPr sz="2660"/>
            </a:lvl2pPr>
            <a:lvl3pPr>
              <a:defRPr sz="2280"/>
            </a:lvl3pPr>
            <a:lvl4pPr>
              <a:defRPr sz="1900"/>
            </a:lvl4pPr>
            <a:lvl5pPr>
              <a:defRPr sz="1900"/>
            </a:lvl5pPr>
            <a:lvl6pPr>
              <a:defRPr sz="1900"/>
            </a:lvl6pPr>
            <a:lvl7pPr>
              <a:defRPr sz="1900"/>
            </a:lvl7pPr>
            <a:lvl8pPr>
              <a:defRPr sz="1900"/>
            </a:lvl8pPr>
            <a:lvl9pPr>
              <a:defRPr sz="1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D7E0F8F-1D60-4E53-9BC4-AC3FDE10C5A0}"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89D95-8A61-4524-A94E-A1AD2FFD2DB6}" type="slidenum">
              <a:rPr lang="en-US" smtClean="0"/>
              <a:t>‹#›</a:t>
            </a:fld>
            <a:endParaRPr lang="en-US"/>
          </a:p>
        </p:txBody>
      </p:sp>
    </p:spTree>
    <p:extLst>
      <p:ext uri="{BB962C8B-B14F-4D97-AF65-F5344CB8AC3E}">
        <p14:creationId xmlns:p14="http://schemas.microsoft.com/office/powerpoint/2010/main" val="1479994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693021" y="1755425"/>
            <a:ext cx="4397693" cy="8664222"/>
          </a:xfrm>
        </p:spPr>
        <p:txBody>
          <a:bodyPr anchor="t"/>
          <a:lstStyle>
            <a:lvl1pPr marL="0" indent="0">
              <a:buNone/>
              <a:defRPr sz="3040"/>
            </a:lvl1pPr>
            <a:lvl2pPr marL="434340" indent="0">
              <a:buNone/>
              <a:defRPr sz="2660"/>
            </a:lvl2pPr>
            <a:lvl3pPr marL="868680" indent="0">
              <a:buNone/>
              <a:defRPr sz="2280"/>
            </a:lvl3pPr>
            <a:lvl4pPr marL="1303020" indent="0">
              <a:buNone/>
              <a:defRPr sz="1900"/>
            </a:lvl4pPr>
            <a:lvl5pPr marL="1737360" indent="0">
              <a:buNone/>
              <a:defRPr sz="1900"/>
            </a:lvl5pPr>
            <a:lvl6pPr marL="2171700" indent="0">
              <a:buNone/>
              <a:defRPr sz="1900"/>
            </a:lvl6pPr>
            <a:lvl7pPr marL="2606040" indent="0">
              <a:buNone/>
              <a:defRPr sz="1900"/>
            </a:lvl7pPr>
            <a:lvl8pPr marL="3040380" indent="0">
              <a:buNone/>
              <a:defRPr sz="1900"/>
            </a:lvl8pPr>
            <a:lvl9pPr marL="3474720" indent="0">
              <a:buNone/>
              <a:defRPr sz="19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D7E0F8F-1D60-4E53-9BC4-AC3FDE10C5A0}"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89D95-8A61-4524-A94E-A1AD2FFD2DB6}" type="slidenum">
              <a:rPr lang="en-US" smtClean="0"/>
              <a:t>‹#›</a:t>
            </a:fld>
            <a:endParaRPr lang="en-US"/>
          </a:p>
        </p:txBody>
      </p:sp>
    </p:spTree>
    <p:extLst>
      <p:ext uri="{BB962C8B-B14F-4D97-AF65-F5344CB8AC3E}">
        <p14:creationId xmlns:p14="http://schemas.microsoft.com/office/powerpoint/2010/main" val="1528820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7218" y="649114"/>
            <a:ext cx="7492365" cy="2356556"/>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597218" y="3245556"/>
            <a:ext cx="7492365" cy="7735712"/>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597218" y="11300181"/>
            <a:ext cx="1954530" cy="649111"/>
          </a:xfrm>
          <a:prstGeom prst="rect">
            <a:avLst/>
          </a:prstGeom>
        </p:spPr>
        <p:txBody>
          <a:bodyPr vert="horz" lIns="91440" tIns="45720" rIns="91440" bIns="45720" rtlCol="0" anchor="ctr"/>
          <a:lstStyle>
            <a:lvl1pPr algn="l">
              <a:defRPr sz="1140">
                <a:solidFill>
                  <a:schemeClr val="tx1">
                    <a:tint val="75000"/>
                  </a:schemeClr>
                </a:solidFill>
              </a:defRPr>
            </a:lvl1pPr>
          </a:lstStyle>
          <a:p>
            <a:fld id="{1D7E0F8F-1D60-4E53-9BC4-AC3FDE10C5A0}" type="datetimeFigureOut">
              <a:rPr lang="en-US" smtClean="0"/>
              <a:t>5/19/2021</a:t>
            </a:fld>
            <a:endParaRPr lang="en-US"/>
          </a:p>
        </p:txBody>
      </p:sp>
      <p:sp>
        <p:nvSpPr>
          <p:cNvPr id="5" name="Footer Placeholder 4"/>
          <p:cNvSpPr>
            <a:spLocks noGrp="1"/>
          </p:cNvSpPr>
          <p:nvPr>
            <p:ph type="ftr" sz="quarter" idx="3"/>
          </p:nvPr>
        </p:nvSpPr>
        <p:spPr>
          <a:xfrm>
            <a:off x="2877503" y="11300181"/>
            <a:ext cx="2931795" cy="649111"/>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135053" y="11300181"/>
            <a:ext cx="1954530" cy="649111"/>
          </a:xfrm>
          <a:prstGeom prst="rect">
            <a:avLst/>
          </a:prstGeom>
        </p:spPr>
        <p:txBody>
          <a:bodyPr vert="horz" lIns="91440" tIns="45720" rIns="91440" bIns="45720" rtlCol="0" anchor="ctr"/>
          <a:lstStyle>
            <a:lvl1pPr algn="r">
              <a:defRPr sz="1140">
                <a:solidFill>
                  <a:schemeClr val="tx1">
                    <a:tint val="75000"/>
                  </a:schemeClr>
                </a:solidFill>
              </a:defRPr>
            </a:lvl1pPr>
          </a:lstStyle>
          <a:p>
            <a:fld id="{82B89D95-8A61-4524-A94E-A1AD2FFD2DB6}" type="slidenum">
              <a:rPr lang="en-US" smtClean="0"/>
              <a:t>‹#›</a:t>
            </a:fld>
            <a:endParaRPr lang="en-US"/>
          </a:p>
        </p:txBody>
      </p:sp>
    </p:spTree>
    <p:extLst>
      <p:ext uri="{BB962C8B-B14F-4D97-AF65-F5344CB8AC3E}">
        <p14:creationId xmlns:p14="http://schemas.microsoft.com/office/powerpoint/2010/main" val="27727029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868680" rtl="0" eaLnBrk="1" latinLnBrk="0" hangingPunct="1">
        <a:lnSpc>
          <a:spcPct val="90000"/>
        </a:lnSpc>
        <a:spcBef>
          <a:spcPct val="0"/>
        </a:spcBef>
        <a:buNone/>
        <a:defRPr sz="4180" kern="1200">
          <a:solidFill>
            <a:schemeClr val="tx1"/>
          </a:solidFill>
          <a:latin typeface="+mj-lt"/>
          <a:ea typeface="+mj-ea"/>
          <a:cs typeface="+mj-cs"/>
        </a:defRPr>
      </a:lvl1pPr>
    </p:titleStyle>
    <p:bodyStyle>
      <a:lvl1pPr marL="217170" indent="-217170" algn="l" defTabSz="868680" rtl="0" eaLnBrk="1" latinLnBrk="0" hangingPunct="1">
        <a:lnSpc>
          <a:spcPct val="90000"/>
        </a:lnSpc>
        <a:spcBef>
          <a:spcPts val="950"/>
        </a:spcBef>
        <a:buFont typeface="Arial" panose="020B0604020202020204" pitchFamily="34" charset="0"/>
        <a:buChar char="•"/>
        <a:defRPr sz="2660" kern="1200">
          <a:solidFill>
            <a:schemeClr val="tx1"/>
          </a:solidFill>
          <a:latin typeface="+mn-lt"/>
          <a:ea typeface="+mn-ea"/>
          <a:cs typeface="+mn-cs"/>
        </a:defRPr>
      </a:lvl1pPr>
      <a:lvl2pPr marL="651510" indent="-217170" algn="l" defTabSz="868680" rtl="0" eaLnBrk="1" latinLnBrk="0" hangingPunct="1">
        <a:lnSpc>
          <a:spcPct val="90000"/>
        </a:lnSpc>
        <a:spcBef>
          <a:spcPts val="475"/>
        </a:spcBef>
        <a:buFont typeface="Arial" panose="020B0604020202020204" pitchFamily="34" charset="0"/>
        <a:buChar char="•"/>
        <a:defRPr sz="2280" kern="1200">
          <a:solidFill>
            <a:schemeClr val="tx1"/>
          </a:solidFill>
          <a:latin typeface="+mn-lt"/>
          <a:ea typeface="+mn-ea"/>
          <a:cs typeface="+mn-cs"/>
        </a:defRPr>
      </a:lvl2pPr>
      <a:lvl3pPr marL="1085850" indent="-217170" algn="l" defTabSz="868680"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01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4pPr>
      <a:lvl5pPr marL="195453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5pPr>
      <a:lvl6pPr marL="238887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6pPr>
      <a:lvl7pPr marL="282321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7pPr>
      <a:lvl8pPr marL="325755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8pPr>
      <a:lvl9pPr marL="36918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68680" rtl="0" eaLnBrk="1" latinLnBrk="0" hangingPunct="1">
        <a:defRPr sz="1710" kern="1200">
          <a:solidFill>
            <a:schemeClr val="tx1"/>
          </a:solidFill>
          <a:latin typeface="+mn-lt"/>
          <a:ea typeface="+mn-ea"/>
          <a:cs typeface="+mn-cs"/>
        </a:defRPr>
      </a:lvl1pPr>
      <a:lvl2pPr marL="434340" algn="l" defTabSz="868680" rtl="0" eaLnBrk="1" latinLnBrk="0" hangingPunct="1">
        <a:defRPr sz="1710" kern="1200">
          <a:solidFill>
            <a:schemeClr val="tx1"/>
          </a:solidFill>
          <a:latin typeface="+mn-lt"/>
          <a:ea typeface="+mn-ea"/>
          <a:cs typeface="+mn-cs"/>
        </a:defRPr>
      </a:lvl2pPr>
      <a:lvl3pPr marL="868680" algn="l" defTabSz="868680" rtl="0" eaLnBrk="1" latinLnBrk="0" hangingPunct="1">
        <a:defRPr sz="1710" kern="1200">
          <a:solidFill>
            <a:schemeClr val="tx1"/>
          </a:solidFill>
          <a:latin typeface="+mn-lt"/>
          <a:ea typeface="+mn-ea"/>
          <a:cs typeface="+mn-cs"/>
        </a:defRPr>
      </a:lvl3pPr>
      <a:lvl4pPr marL="1303020" algn="l" defTabSz="868680" rtl="0" eaLnBrk="1" latinLnBrk="0" hangingPunct="1">
        <a:defRPr sz="1710" kern="1200">
          <a:solidFill>
            <a:schemeClr val="tx1"/>
          </a:solidFill>
          <a:latin typeface="+mn-lt"/>
          <a:ea typeface="+mn-ea"/>
          <a:cs typeface="+mn-cs"/>
        </a:defRPr>
      </a:lvl4pPr>
      <a:lvl5pPr marL="1737360" algn="l" defTabSz="868680" rtl="0" eaLnBrk="1" latinLnBrk="0" hangingPunct="1">
        <a:defRPr sz="1710" kern="1200">
          <a:solidFill>
            <a:schemeClr val="tx1"/>
          </a:solidFill>
          <a:latin typeface="+mn-lt"/>
          <a:ea typeface="+mn-ea"/>
          <a:cs typeface="+mn-cs"/>
        </a:defRPr>
      </a:lvl5pPr>
      <a:lvl6pPr marL="2171700" algn="l" defTabSz="868680" rtl="0" eaLnBrk="1" latinLnBrk="0" hangingPunct="1">
        <a:defRPr sz="1710" kern="1200">
          <a:solidFill>
            <a:schemeClr val="tx1"/>
          </a:solidFill>
          <a:latin typeface="+mn-lt"/>
          <a:ea typeface="+mn-ea"/>
          <a:cs typeface="+mn-cs"/>
        </a:defRPr>
      </a:lvl6pPr>
      <a:lvl7pPr marL="2606040" algn="l" defTabSz="868680" rtl="0" eaLnBrk="1" latinLnBrk="0" hangingPunct="1">
        <a:defRPr sz="1710" kern="1200">
          <a:solidFill>
            <a:schemeClr val="tx1"/>
          </a:solidFill>
          <a:latin typeface="+mn-lt"/>
          <a:ea typeface="+mn-ea"/>
          <a:cs typeface="+mn-cs"/>
        </a:defRPr>
      </a:lvl7pPr>
      <a:lvl8pPr marL="3040380" algn="l" defTabSz="868680" rtl="0" eaLnBrk="1" latinLnBrk="0" hangingPunct="1">
        <a:defRPr sz="1710" kern="1200">
          <a:solidFill>
            <a:schemeClr val="tx1"/>
          </a:solidFill>
          <a:latin typeface="+mn-lt"/>
          <a:ea typeface="+mn-ea"/>
          <a:cs typeface="+mn-cs"/>
        </a:defRPr>
      </a:lvl8pPr>
      <a:lvl9pPr marL="3474720" algn="l" defTabSz="868680" rtl="0" eaLnBrk="1" latinLnBrk="0" hangingPunct="1">
        <a:defRPr sz="17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5000" r="-75000"/>
          </a:stretch>
        </a:blipFill>
        <a:effectLst/>
      </p:bgPr>
    </p:bg>
    <p:spTree>
      <p:nvGrpSpPr>
        <p:cNvPr id="1" name=""/>
        <p:cNvGrpSpPr/>
        <p:nvPr/>
      </p:nvGrpSpPr>
      <p:grpSpPr>
        <a:xfrm>
          <a:off x="0" y="0"/>
          <a:ext cx="0" cy="0"/>
          <a:chOff x="0" y="0"/>
          <a:chExt cx="0" cy="0"/>
        </a:xfrm>
      </p:grpSpPr>
      <p:sp>
        <p:nvSpPr>
          <p:cNvPr id="7" name="מלבן 6">
            <a:extLst>
              <a:ext uri="{FF2B5EF4-FFF2-40B4-BE49-F238E27FC236}">
                <a16:creationId xmlns:a16="http://schemas.microsoft.com/office/drawing/2014/main" id="{E5DA70B6-41F9-4D8D-81B0-DC3B8E745008}"/>
              </a:ext>
            </a:extLst>
          </p:cNvPr>
          <p:cNvSpPr/>
          <p:nvPr/>
        </p:nvSpPr>
        <p:spPr>
          <a:xfrm>
            <a:off x="0" y="0"/>
            <a:ext cx="8686800" cy="1531953"/>
          </a:xfrm>
          <a:prstGeom prst="rect">
            <a:avLst/>
          </a:prstGeom>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 name="מלבן 3">
            <a:extLst>
              <a:ext uri="{FF2B5EF4-FFF2-40B4-BE49-F238E27FC236}">
                <a16:creationId xmlns:a16="http://schemas.microsoft.com/office/drawing/2014/main" id="{A9D1A990-B4DD-40FF-88D6-F1149D0A6497}"/>
              </a:ext>
            </a:extLst>
          </p:cNvPr>
          <p:cNvSpPr/>
          <p:nvPr/>
        </p:nvSpPr>
        <p:spPr>
          <a:xfrm>
            <a:off x="2114167" y="37834"/>
            <a:ext cx="6585838" cy="756745"/>
          </a:xfrm>
          <a:prstGeom prst="rect">
            <a:avLst/>
          </a:prstGeom>
          <a:solidFill>
            <a:srgbClr val="3F45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Observatory Weather Control for</a:t>
            </a:r>
          </a:p>
          <a:p>
            <a:pPr algn="ctr"/>
            <a:r>
              <a:rPr lang="en-US" sz="2400" dirty="0"/>
              <a:t>ACP Observatory Control Software</a:t>
            </a:r>
          </a:p>
        </p:txBody>
      </p:sp>
      <p:sp>
        <p:nvSpPr>
          <p:cNvPr id="8" name="מלבן: פינות מעוגלות 7">
            <a:extLst>
              <a:ext uri="{FF2B5EF4-FFF2-40B4-BE49-F238E27FC236}">
                <a16:creationId xmlns:a16="http://schemas.microsoft.com/office/drawing/2014/main" id="{9F9D456C-630D-4AB3-A66A-FE4ACF69301A}"/>
              </a:ext>
            </a:extLst>
          </p:cNvPr>
          <p:cNvSpPr/>
          <p:nvPr/>
        </p:nvSpPr>
        <p:spPr>
          <a:xfrm>
            <a:off x="614860" y="1642065"/>
            <a:ext cx="7492365" cy="1188630"/>
          </a:xfrm>
          <a:prstGeom prst="roundRect">
            <a:avLst/>
          </a:prstGeom>
          <a:gradFill flip="none" rotWithShape="1">
            <a:gsLst>
              <a:gs pos="0">
                <a:srgbClr val="EAAE35"/>
              </a:gs>
              <a:gs pos="23000">
                <a:schemeClr val="accent4">
                  <a:lumMod val="60000"/>
                  <a:lumOff val="40000"/>
                </a:schemeClr>
              </a:gs>
              <a:gs pos="75000">
                <a:schemeClr val="accent4">
                  <a:lumMod val="20000"/>
                  <a:lumOff val="80000"/>
                </a:schemeClr>
              </a:gs>
            </a:gsLst>
            <a:lin ang="16200000" scaled="1"/>
            <a:tileRect/>
          </a:gra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9" name="תיבת טקסט 8">
            <a:extLst>
              <a:ext uri="{FF2B5EF4-FFF2-40B4-BE49-F238E27FC236}">
                <a16:creationId xmlns:a16="http://schemas.microsoft.com/office/drawing/2014/main" id="{A755C731-2188-447C-A51E-CEAAFD66CA68}"/>
              </a:ext>
            </a:extLst>
          </p:cNvPr>
          <p:cNvSpPr txBox="1"/>
          <p:nvPr/>
        </p:nvSpPr>
        <p:spPr>
          <a:xfrm>
            <a:off x="765567" y="1654760"/>
            <a:ext cx="7190949" cy="1200329"/>
          </a:xfrm>
          <a:prstGeom prst="rect">
            <a:avLst/>
          </a:prstGeom>
          <a:noFill/>
        </p:spPr>
        <p:txBody>
          <a:bodyPr wrap="square" rtlCol="0">
            <a:spAutoFit/>
          </a:bodyPr>
          <a:lstStyle/>
          <a:p>
            <a:pPr algn="ctr"/>
            <a:r>
              <a:rPr lang="en-US" b="1" dirty="0">
                <a:ln w="0"/>
                <a:effectLst>
                  <a:outerShdw blurRad="38100" dist="19050" dir="2700000" algn="tl" rotWithShape="0">
                    <a:schemeClr val="dk1">
                      <a:alpha val="40000"/>
                    </a:schemeClr>
                  </a:outerShdw>
                </a:effectLst>
              </a:rPr>
              <a:t>Project goals</a:t>
            </a:r>
          </a:p>
          <a:p>
            <a:pPr algn="ctr"/>
            <a:r>
              <a:rPr lang="en-US" dirty="0"/>
              <a:t>Develop Weather Hazzard-Situations monitor Incorporating Flexible Rule Engine Infrastructure for Ariel Star-Observatory. Where the Architecture Supports Incorporation of any Source of Weather Forecast. </a:t>
            </a:r>
          </a:p>
        </p:txBody>
      </p:sp>
      <p:sp>
        <p:nvSpPr>
          <p:cNvPr id="10" name="חץ: למטה 9">
            <a:extLst>
              <a:ext uri="{FF2B5EF4-FFF2-40B4-BE49-F238E27FC236}">
                <a16:creationId xmlns:a16="http://schemas.microsoft.com/office/drawing/2014/main" id="{5585CD3A-E178-435A-B973-F1D9F350C402}"/>
              </a:ext>
            </a:extLst>
          </p:cNvPr>
          <p:cNvSpPr/>
          <p:nvPr/>
        </p:nvSpPr>
        <p:spPr>
          <a:xfrm>
            <a:off x="4130653" y="2983072"/>
            <a:ext cx="386173" cy="308298"/>
          </a:xfrm>
          <a:prstGeom prst="downArrow">
            <a:avLst/>
          </a:prstGeom>
          <a:solidFill>
            <a:schemeClr val="bg1">
              <a:lumMod val="95000"/>
            </a:schemeClr>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0" name="מלבן: פינות מעוגלות 19">
            <a:extLst>
              <a:ext uri="{FF2B5EF4-FFF2-40B4-BE49-F238E27FC236}">
                <a16:creationId xmlns:a16="http://schemas.microsoft.com/office/drawing/2014/main" id="{4EA6593D-E352-4282-94F5-5FF2D28B7021}"/>
              </a:ext>
            </a:extLst>
          </p:cNvPr>
          <p:cNvSpPr/>
          <p:nvPr/>
        </p:nvSpPr>
        <p:spPr>
          <a:xfrm>
            <a:off x="547484" y="8494244"/>
            <a:ext cx="7492365" cy="2316096"/>
          </a:xfrm>
          <a:prstGeom prst="roundRect">
            <a:avLst/>
          </a:prstGeom>
          <a:gradFill>
            <a:gsLst>
              <a:gs pos="0">
                <a:schemeClr val="accent5">
                  <a:lumMod val="20000"/>
                  <a:lumOff val="80000"/>
                </a:schemeClr>
              </a:gs>
              <a:gs pos="45000">
                <a:schemeClr val="accent5">
                  <a:lumMod val="60000"/>
                  <a:lumOff val="40000"/>
                </a:schemeClr>
              </a:gs>
              <a:gs pos="92000">
                <a:schemeClr val="accent5">
                  <a:lumMod val="20000"/>
                  <a:lumOff val="80000"/>
                </a:schemeClr>
              </a:gs>
            </a:gsLst>
            <a:lin ang="16200000" scaled="1"/>
          </a:gra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1" name="תיבת טקסט 20">
            <a:extLst>
              <a:ext uri="{FF2B5EF4-FFF2-40B4-BE49-F238E27FC236}">
                <a16:creationId xmlns:a16="http://schemas.microsoft.com/office/drawing/2014/main" id="{0B54A5EC-9CD3-42C5-B97A-7C4C0B0A666C}"/>
              </a:ext>
            </a:extLst>
          </p:cNvPr>
          <p:cNvSpPr txBox="1"/>
          <p:nvPr/>
        </p:nvSpPr>
        <p:spPr>
          <a:xfrm>
            <a:off x="694423" y="8475036"/>
            <a:ext cx="7190949" cy="523220"/>
          </a:xfrm>
          <a:prstGeom prst="rect">
            <a:avLst/>
          </a:prstGeom>
          <a:noFill/>
          <a:ln w="3175">
            <a:noFill/>
          </a:ln>
        </p:spPr>
        <p:txBody>
          <a:bodyPr wrap="square" rtlCol="0">
            <a:spAutoFit/>
          </a:bodyPr>
          <a:lstStyle/>
          <a:p>
            <a:pPr algn="ctr"/>
            <a:r>
              <a:rPr lang="en-US" sz="2800" b="1" dirty="0">
                <a:solidFill>
                  <a:srgbClr val="FF0000"/>
                </a:solidFill>
                <a:effectLst>
                  <a:outerShdw blurRad="38100" dist="38100" dir="2700000" algn="tl">
                    <a:srgbClr val="000000">
                      <a:alpha val="43137"/>
                    </a:srgbClr>
                  </a:outerShdw>
                </a:effectLst>
              </a:rPr>
              <a:t>Results</a:t>
            </a:r>
          </a:p>
        </p:txBody>
      </p:sp>
      <p:sp>
        <p:nvSpPr>
          <p:cNvPr id="22" name="תיבת טקסט 21">
            <a:extLst>
              <a:ext uri="{FF2B5EF4-FFF2-40B4-BE49-F238E27FC236}">
                <a16:creationId xmlns:a16="http://schemas.microsoft.com/office/drawing/2014/main" id="{BE5A5172-8D6F-4679-BAEC-16C51972AFED}"/>
              </a:ext>
            </a:extLst>
          </p:cNvPr>
          <p:cNvSpPr txBox="1"/>
          <p:nvPr/>
        </p:nvSpPr>
        <p:spPr>
          <a:xfrm>
            <a:off x="220717" y="10951626"/>
            <a:ext cx="2585545" cy="1477328"/>
          </a:xfrm>
          <a:prstGeom prst="rect">
            <a:avLst/>
          </a:prstGeom>
          <a:noFill/>
        </p:spPr>
        <p:txBody>
          <a:bodyPr wrap="square" rtlCol="0">
            <a:spAutoFit/>
          </a:bodyPr>
          <a:lstStyle/>
          <a:p>
            <a:pPr algn="ctr"/>
            <a:r>
              <a:rPr lang="en-US" b="1" dirty="0" err="1">
                <a:solidFill>
                  <a:schemeClr val="bg1">
                    <a:lumMod val="95000"/>
                  </a:schemeClr>
                </a:solidFill>
              </a:rPr>
              <a:t>Github</a:t>
            </a:r>
            <a:r>
              <a:rPr lang="en-US" b="1" dirty="0">
                <a:solidFill>
                  <a:schemeClr val="bg1">
                    <a:lumMod val="95000"/>
                  </a:schemeClr>
                </a:solidFill>
              </a:rPr>
              <a:t> Link:</a:t>
            </a:r>
          </a:p>
          <a:p>
            <a:pPr algn="ctr"/>
            <a:r>
              <a:rPr lang="en-US" sz="1800" dirty="0">
                <a:solidFill>
                  <a:schemeClr val="bg1"/>
                </a:solidFill>
              </a:rPr>
              <a:t>https://github.com/shilogilor90work/ariel_observatory</a:t>
            </a:r>
          </a:p>
          <a:p>
            <a:pPr algn="ctr"/>
            <a:endParaRPr lang="en-US" b="1" dirty="0">
              <a:solidFill>
                <a:schemeClr val="bg1">
                  <a:lumMod val="95000"/>
                </a:schemeClr>
              </a:solidFill>
            </a:endParaRPr>
          </a:p>
        </p:txBody>
      </p:sp>
      <p:sp>
        <p:nvSpPr>
          <p:cNvPr id="27" name="תיבת טקסט 26">
            <a:extLst>
              <a:ext uri="{FF2B5EF4-FFF2-40B4-BE49-F238E27FC236}">
                <a16:creationId xmlns:a16="http://schemas.microsoft.com/office/drawing/2014/main" id="{C7ACA825-202C-4949-846A-D7E2EE4379B0}"/>
              </a:ext>
            </a:extLst>
          </p:cNvPr>
          <p:cNvSpPr txBox="1"/>
          <p:nvPr/>
        </p:nvSpPr>
        <p:spPr>
          <a:xfrm>
            <a:off x="6091720" y="11020097"/>
            <a:ext cx="2043296" cy="923330"/>
          </a:xfrm>
          <a:prstGeom prst="rect">
            <a:avLst/>
          </a:prstGeom>
          <a:noFill/>
        </p:spPr>
        <p:txBody>
          <a:bodyPr wrap="square" rtlCol="0">
            <a:spAutoFit/>
          </a:bodyPr>
          <a:lstStyle/>
          <a:p>
            <a:pPr algn="ctr"/>
            <a:r>
              <a:rPr lang="en-US" b="1" dirty="0">
                <a:solidFill>
                  <a:schemeClr val="bg1"/>
                </a:solidFill>
              </a:rPr>
              <a:t>Weather Link:</a:t>
            </a:r>
          </a:p>
          <a:p>
            <a:pPr algn="ctr"/>
            <a:r>
              <a:rPr lang="en-US" sz="1800" dirty="0">
                <a:solidFill>
                  <a:schemeClr val="bg1"/>
                </a:solidFill>
              </a:rPr>
              <a:t>http://3.15.42.218/</a:t>
            </a:r>
          </a:p>
          <a:p>
            <a:pPr algn="ctr"/>
            <a:endParaRPr lang="en-US" b="1" dirty="0">
              <a:solidFill>
                <a:schemeClr val="bg1"/>
              </a:solidFill>
            </a:endParaRPr>
          </a:p>
        </p:txBody>
      </p:sp>
      <p:sp>
        <p:nvSpPr>
          <p:cNvPr id="36" name="חץ: למטה 9">
            <a:extLst>
              <a:ext uri="{FF2B5EF4-FFF2-40B4-BE49-F238E27FC236}">
                <a16:creationId xmlns:a16="http://schemas.microsoft.com/office/drawing/2014/main" id="{4962F475-1360-4E21-8F5D-8F05989AEF8A}"/>
              </a:ext>
            </a:extLst>
          </p:cNvPr>
          <p:cNvSpPr/>
          <p:nvPr/>
        </p:nvSpPr>
        <p:spPr>
          <a:xfrm>
            <a:off x="4128196" y="6927423"/>
            <a:ext cx="386173" cy="308298"/>
          </a:xfrm>
          <a:prstGeom prst="downArrow">
            <a:avLst/>
          </a:prstGeom>
          <a:solidFill>
            <a:schemeClr val="bg1">
              <a:lumMod val="95000"/>
            </a:schemeClr>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4" name="TextBox 53">
            <a:extLst>
              <a:ext uri="{FF2B5EF4-FFF2-40B4-BE49-F238E27FC236}">
                <a16:creationId xmlns:a16="http://schemas.microsoft.com/office/drawing/2014/main" id="{DB5E6A74-55AF-4EE8-9B7D-CC92E3DB4911}"/>
              </a:ext>
            </a:extLst>
          </p:cNvPr>
          <p:cNvSpPr txBox="1"/>
          <p:nvPr/>
        </p:nvSpPr>
        <p:spPr>
          <a:xfrm>
            <a:off x="2632054" y="914761"/>
            <a:ext cx="5640932" cy="646331"/>
          </a:xfrm>
          <a:prstGeom prst="rect">
            <a:avLst/>
          </a:prstGeom>
          <a:noFill/>
        </p:spPr>
        <p:txBody>
          <a:bodyPr wrap="square">
            <a:spAutoFit/>
          </a:bodyPr>
          <a:lstStyle/>
          <a:p>
            <a:pPr algn="ctr"/>
            <a:r>
              <a:rPr lang="en-US" dirty="0" err="1"/>
              <a:t>Amiel</a:t>
            </a:r>
            <a:r>
              <a:rPr lang="en-US" dirty="0"/>
              <a:t> Liberman (206328122)  and Shilo Gilor (302537394)</a:t>
            </a:r>
          </a:p>
          <a:p>
            <a:pPr algn="ctr"/>
            <a:r>
              <a:rPr lang="en-US" dirty="0"/>
              <a:t>Instructed by Yossi </a:t>
            </a:r>
            <a:r>
              <a:rPr lang="en-US" dirty="0" err="1"/>
              <a:t>Zaguri</a:t>
            </a:r>
            <a:r>
              <a:rPr lang="en-US" dirty="0"/>
              <a:t> </a:t>
            </a:r>
          </a:p>
        </p:txBody>
      </p:sp>
      <p:pic>
        <p:nvPicPr>
          <p:cNvPr id="1028" name="Picture 4" descr="Weather Forecasts and Warnings | World Meteorological Organization">
            <a:extLst>
              <a:ext uri="{FF2B5EF4-FFF2-40B4-BE49-F238E27FC236}">
                <a16:creationId xmlns:a16="http://schemas.microsoft.com/office/drawing/2014/main" id="{63098C4C-0BD6-4B0A-982D-4B6BA247EF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3" y="24590"/>
            <a:ext cx="1998683" cy="15054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Graphical user interface&#10;&#10;Description automatically generated">
            <a:extLst>
              <a:ext uri="{FF2B5EF4-FFF2-40B4-BE49-F238E27FC236}">
                <a16:creationId xmlns:a16="http://schemas.microsoft.com/office/drawing/2014/main" id="{01D19CB5-0FA6-4C17-BD2D-6FFB4FC1EC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613" y="8934132"/>
            <a:ext cx="2362052" cy="1725915"/>
          </a:xfrm>
          <a:prstGeom prst="rect">
            <a:avLst/>
          </a:prstGeom>
        </p:spPr>
      </p:pic>
      <p:sp>
        <p:nvSpPr>
          <p:cNvPr id="41" name="מלבן: פינות מעוגלות 7">
            <a:extLst>
              <a:ext uri="{FF2B5EF4-FFF2-40B4-BE49-F238E27FC236}">
                <a16:creationId xmlns:a16="http://schemas.microsoft.com/office/drawing/2014/main" id="{17831487-8750-4BDC-A704-B826E9EB923D}"/>
              </a:ext>
            </a:extLst>
          </p:cNvPr>
          <p:cNvSpPr/>
          <p:nvPr/>
        </p:nvSpPr>
        <p:spPr>
          <a:xfrm>
            <a:off x="614858" y="3342099"/>
            <a:ext cx="7492365" cy="1336135"/>
          </a:xfrm>
          <a:prstGeom prst="roundRect">
            <a:avLst/>
          </a:prstGeom>
          <a:gradFill flip="none" rotWithShape="1">
            <a:gsLst>
              <a:gs pos="0">
                <a:srgbClr val="EAAE35"/>
              </a:gs>
              <a:gs pos="23000">
                <a:schemeClr val="accent4">
                  <a:lumMod val="60000"/>
                  <a:lumOff val="40000"/>
                </a:schemeClr>
              </a:gs>
              <a:gs pos="75000">
                <a:schemeClr val="accent4">
                  <a:lumMod val="20000"/>
                  <a:lumOff val="80000"/>
                </a:schemeClr>
              </a:gs>
            </a:gsLst>
            <a:lin ang="16200000" scaled="1"/>
            <a:tileRect/>
          </a:gra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3" name="תיבת טקסט 8">
            <a:extLst>
              <a:ext uri="{FF2B5EF4-FFF2-40B4-BE49-F238E27FC236}">
                <a16:creationId xmlns:a16="http://schemas.microsoft.com/office/drawing/2014/main" id="{F5532F72-8155-476E-B6CE-FCB0C417B47A}"/>
              </a:ext>
            </a:extLst>
          </p:cNvPr>
          <p:cNvSpPr txBox="1"/>
          <p:nvPr/>
        </p:nvSpPr>
        <p:spPr>
          <a:xfrm>
            <a:off x="745489" y="3257465"/>
            <a:ext cx="7190949" cy="1477328"/>
          </a:xfrm>
          <a:prstGeom prst="rect">
            <a:avLst/>
          </a:prstGeom>
          <a:noFill/>
        </p:spPr>
        <p:txBody>
          <a:bodyPr wrap="square" rtlCol="0">
            <a:spAutoFit/>
          </a:bodyPr>
          <a:lstStyle/>
          <a:p>
            <a:pPr algn="ctr"/>
            <a:r>
              <a:rPr lang="en-US" b="1" dirty="0">
                <a:ln w="0"/>
                <a:effectLst>
                  <a:outerShdw blurRad="38100" dist="19050" dir="2700000" algn="tl" rotWithShape="0">
                    <a:schemeClr val="dk1">
                      <a:alpha val="40000"/>
                    </a:schemeClr>
                  </a:outerShdw>
                </a:effectLst>
              </a:rPr>
              <a:t>Introduction</a:t>
            </a:r>
          </a:p>
          <a:p>
            <a:pPr algn="ctr"/>
            <a:r>
              <a:rPr lang="en-US" dirty="0"/>
              <a:t>Ariel’s Astro-Physics research center (AGASS) has built a new Astronomy Observatory including 14” Dome, Telescope and several perifacial that needs to be protected, while from extreme weather situations including : wind above 40 KMH , Rain , Dust Storm etc.</a:t>
            </a:r>
            <a:r>
              <a:rPr lang="en-IL" dirty="0"/>
              <a:t> </a:t>
            </a:r>
          </a:p>
        </p:txBody>
      </p:sp>
      <p:sp>
        <p:nvSpPr>
          <p:cNvPr id="44" name="חץ: למטה 9">
            <a:extLst>
              <a:ext uri="{FF2B5EF4-FFF2-40B4-BE49-F238E27FC236}">
                <a16:creationId xmlns:a16="http://schemas.microsoft.com/office/drawing/2014/main" id="{333DCBBB-2813-4030-980F-74733B98B3C1}"/>
              </a:ext>
            </a:extLst>
          </p:cNvPr>
          <p:cNvSpPr/>
          <p:nvPr/>
        </p:nvSpPr>
        <p:spPr>
          <a:xfrm>
            <a:off x="4128196" y="4747278"/>
            <a:ext cx="386173" cy="308298"/>
          </a:xfrm>
          <a:prstGeom prst="downArrow">
            <a:avLst/>
          </a:prstGeom>
          <a:solidFill>
            <a:schemeClr val="bg1">
              <a:lumMod val="95000"/>
            </a:schemeClr>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6" name="מלבן: פינות מעוגלות 7">
            <a:extLst>
              <a:ext uri="{FF2B5EF4-FFF2-40B4-BE49-F238E27FC236}">
                <a16:creationId xmlns:a16="http://schemas.microsoft.com/office/drawing/2014/main" id="{A6719EEF-CE09-4072-8FF0-925725D68E3E}"/>
              </a:ext>
            </a:extLst>
          </p:cNvPr>
          <p:cNvSpPr/>
          <p:nvPr/>
        </p:nvSpPr>
        <p:spPr>
          <a:xfrm>
            <a:off x="646979" y="5074784"/>
            <a:ext cx="7492365" cy="1791442"/>
          </a:xfrm>
          <a:prstGeom prst="roundRect">
            <a:avLst/>
          </a:prstGeom>
          <a:gradFill flip="none" rotWithShape="1">
            <a:gsLst>
              <a:gs pos="0">
                <a:srgbClr val="EAAE35"/>
              </a:gs>
              <a:gs pos="23000">
                <a:schemeClr val="accent4">
                  <a:lumMod val="60000"/>
                  <a:lumOff val="40000"/>
                </a:schemeClr>
              </a:gs>
              <a:gs pos="75000">
                <a:schemeClr val="accent4">
                  <a:lumMod val="20000"/>
                  <a:lumOff val="80000"/>
                </a:schemeClr>
              </a:gs>
            </a:gsLst>
            <a:lin ang="16200000" scaled="1"/>
            <a:tileRect/>
          </a:gra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7" name="תיבת טקסט 8">
            <a:extLst>
              <a:ext uri="{FF2B5EF4-FFF2-40B4-BE49-F238E27FC236}">
                <a16:creationId xmlns:a16="http://schemas.microsoft.com/office/drawing/2014/main" id="{1A8AE7DA-A950-4BD7-9B9D-894C277B260C}"/>
              </a:ext>
            </a:extLst>
          </p:cNvPr>
          <p:cNvSpPr txBox="1"/>
          <p:nvPr/>
        </p:nvSpPr>
        <p:spPr>
          <a:xfrm>
            <a:off x="601113" y="5072037"/>
            <a:ext cx="7438707" cy="1754326"/>
          </a:xfrm>
          <a:prstGeom prst="rect">
            <a:avLst/>
          </a:prstGeom>
          <a:noFill/>
        </p:spPr>
        <p:txBody>
          <a:bodyPr wrap="square" rtlCol="0">
            <a:spAutoFit/>
          </a:bodyPr>
          <a:lstStyle/>
          <a:p>
            <a:pPr algn="ctr"/>
            <a:r>
              <a:rPr lang="en-US" b="1" dirty="0">
                <a:ln w="0"/>
                <a:effectLst>
                  <a:outerShdw blurRad="38100" dist="19050" dir="2700000" algn="tl" rotWithShape="0">
                    <a:schemeClr val="dk1">
                      <a:alpha val="40000"/>
                    </a:schemeClr>
                  </a:outerShdw>
                </a:effectLst>
              </a:rPr>
              <a:t>Methods</a:t>
            </a:r>
          </a:p>
          <a:p>
            <a:pPr algn="ctr"/>
            <a:r>
              <a:rPr lang="en-US" dirty="0"/>
              <a:t>In order to close Observatory dome, which protects the equipment array, an automated system should monitor, alert and actuate closure in certain conditions, based on current weather condition. Integrative several information sources dealing with weather forecast, capturing data using REST API, Web Scrapping, and potentially reading local weather station telematics.</a:t>
            </a:r>
            <a:endParaRPr lang="en-IL" dirty="0"/>
          </a:p>
        </p:txBody>
      </p:sp>
      <p:sp>
        <p:nvSpPr>
          <p:cNvPr id="49" name="מלבן: פינות מעוגלות 7">
            <a:extLst>
              <a:ext uri="{FF2B5EF4-FFF2-40B4-BE49-F238E27FC236}">
                <a16:creationId xmlns:a16="http://schemas.microsoft.com/office/drawing/2014/main" id="{A9F022E6-7A5D-45FA-BE0F-2E2EE0C56770}"/>
              </a:ext>
            </a:extLst>
          </p:cNvPr>
          <p:cNvSpPr/>
          <p:nvPr/>
        </p:nvSpPr>
        <p:spPr>
          <a:xfrm>
            <a:off x="593322" y="7296918"/>
            <a:ext cx="7492365" cy="1051063"/>
          </a:xfrm>
          <a:prstGeom prst="roundRect">
            <a:avLst/>
          </a:prstGeom>
          <a:gradFill flip="none" rotWithShape="1">
            <a:gsLst>
              <a:gs pos="0">
                <a:srgbClr val="EAAE35"/>
              </a:gs>
              <a:gs pos="23000">
                <a:schemeClr val="accent4">
                  <a:lumMod val="60000"/>
                  <a:lumOff val="40000"/>
                </a:schemeClr>
              </a:gs>
              <a:gs pos="75000">
                <a:schemeClr val="accent4">
                  <a:lumMod val="20000"/>
                  <a:lumOff val="80000"/>
                </a:schemeClr>
              </a:gs>
            </a:gsLst>
            <a:lin ang="16200000" scaled="1"/>
            <a:tileRect/>
          </a:gra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C90AAB8E-377A-4484-8002-F6D1F1101401}"/>
              </a:ext>
            </a:extLst>
          </p:cNvPr>
          <p:cNvSpPr txBox="1"/>
          <p:nvPr/>
        </p:nvSpPr>
        <p:spPr>
          <a:xfrm>
            <a:off x="565400" y="7340554"/>
            <a:ext cx="7536037" cy="923330"/>
          </a:xfrm>
          <a:prstGeom prst="rect">
            <a:avLst/>
          </a:prstGeom>
          <a:noFill/>
        </p:spPr>
        <p:txBody>
          <a:bodyPr wrap="square">
            <a:spAutoFit/>
          </a:bodyPr>
          <a:lstStyle/>
          <a:p>
            <a:pPr algn="ctr"/>
            <a:r>
              <a:rPr lang="en-US" sz="1800" b="1" dirty="0">
                <a:solidFill>
                  <a:schemeClr val="tx1"/>
                </a:solidFill>
                <a:effectLst>
                  <a:outerShdw blurRad="38100" dist="38100" dir="2700000" algn="tl">
                    <a:srgbClr val="000000">
                      <a:alpha val="43137"/>
                    </a:srgbClr>
                  </a:outerShdw>
                </a:effectLst>
              </a:rPr>
              <a:t>Selected </a:t>
            </a:r>
            <a:r>
              <a:rPr lang="en-US" b="1" dirty="0">
                <a:effectLst>
                  <a:outerShdw blurRad="38100" dist="38100" dir="2700000" algn="tl">
                    <a:srgbClr val="000000">
                      <a:alpha val="43137"/>
                    </a:srgbClr>
                  </a:outerShdw>
                </a:effectLst>
              </a:rPr>
              <a:t>T</a:t>
            </a:r>
            <a:r>
              <a:rPr lang="en-US" sz="1800" b="1" dirty="0">
                <a:solidFill>
                  <a:schemeClr val="tx1"/>
                </a:solidFill>
                <a:effectLst>
                  <a:outerShdw blurRad="38100" dist="38100" dir="2700000" algn="tl">
                    <a:srgbClr val="000000">
                      <a:alpha val="43137"/>
                    </a:srgbClr>
                  </a:outerShdw>
                </a:effectLst>
              </a:rPr>
              <a:t>ools</a:t>
            </a:r>
            <a:br>
              <a:rPr lang="en-US" sz="1800" u="sng" dirty="0"/>
            </a:br>
            <a:r>
              <a:rPr lang="en-US" sz="1800" u="sng" dirty="0">
                <a:solidFill>
                  <a:schemeClr val="tx1"/>
                </a:solidFill>
              </a:rPr>
              <a:t>server for scraping data:</a:t>
            </a:r>
            <a:r>
              <a:rPr lang="en-US" sz="1800" dirty="0">
                <a:solidFill>
                  <a:schemeClr val="tx1"/>
                </a:solidFill>
              </a:rPr>
              <a:t> Python, ACP, Django, Celery, JS, DI-container</a:t>
            </a:r>
          </a:p>
          <a:p>
            <a:pPr algn="ctr"/>
            <a:r>
              <a:rPr lang="en-US" sz="1800" u="sng" dirty="0">
                <a:solidFill>
                  <a:schemeClr val="tx1"/>
                </a:solidFill>
              </a:rPr>
              <a:t>Decision making for the state of weather:</a:t>
            </a:r>
            <a:r>
              <a:rPr lang="en-US" sz="1800" dirty="0">
                <a:solidFill>
                  <a:schemeClr val="tx1"/>
                </a:solidFill>
              </a:rPr>
              <a:t> Python Business-rules Library</a:t>
            </a:r>
          </a:p>
        </p:txBody>
      </p:sp>
      <p:pic>
        <p:nvPicPr>
          <p:cNvPr id="18" name="Picture 17" descr="A close-up of a stop sign&#10;&#10;Description automatically generated with medium confidence">
            <a:extLst>
              <a:ext uri="{FF2B5EF4-FFF2-40B4-BE49-F238E27FC236}">
                <a16:creationId xmlns:a16="http://schemas.microsoft.com/office/drawing/2014/main" id="{E349C3DC-413D-4CA3-8EF7-80B5663587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5424" y="8844531"/>
            <a:ext cx="2038350" cy="1933575"/>
          </a:xfrm>
          <a:prstGeom prst="rect">
            <a:avLst/>
          </a:prstGeom>
        </p:spPr>
      </p:pic>
      <p:pic>
        <p:nvPicPr>
          <p:cNvPr id="26" name="Picture 25">
            <a:extLst>
              <a:ext uri="{FF2B5EF4-FFF2-40B4-BE49-F238E27FC236}">
                <a16:creationId xmlns:a16="http://schemas.microsoft.com/office/drawing/2014/main" id="{ECA1478B-F66A-4DA4-8F05-1D679400F7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7794" y="10908074"/>
            <a:ext cx="1129949" cy="1129949"/>
          </a:xfrm>
          <a:prstGeom prst="rect">
            <a:avLst/>
          </a:prstGeom>
        </p:spPr>
      </p:pic>
      <p:pic>
        <p:nvPicPr>
          <p:cNvPr id="51" name="Picture 50">
            <a:extLst>
              <a:ext uri="{FF2B5EF4-FFF2-40B4-BE49-F238E27FC236}">
                <a16:creationId xmlns:a16="http://schemas.microsoft.com/office/drawing/2014/main" id="{AF30D44E-04E6-46E4-BC83-0EBCBDF14E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1099" y="10926526"/>
            <a:ext cx="1129949" cy="1129949"/>
          </a:xfrm>
          <a:prstGeom prst="rect">
            <a:avLst/>
          </a:prstGeom>
        </p:spPr>
      </p:pic>
      <p:pic>
        <p:nvPicPr>
          <p:cNvPr id="14" name="Picture 13">
            <a:extLst>
              <a:ext uri="{FF2B5EF4-FFF2-40B4-BE49-F238E27FC236}">
                <a16:creationId xmlns:a16="http://schemas.microsoft.com/office/drawing/2014/main" id="{6386C082-06D5-4E07-85A4-67C59E9277B4}"/>
              </a:ext>
            </a:extLst>
          </p:cNvPr>
          <p:cNvPicPr>
            <a:picLocks noChangeAspect="1"/>
          </p:cNvPicPr>
          <p:nvPr/>
        </p:nvPicPr>
        <p:blipFill>
          <a:blip r:embed="rId8"/>
          <a:stretch>
            <a:fillRect/>
          </a:stretch>
        </p:blipFill>
        <p:spPr>
          <a:xfrm>
            <a:off x="3182604" y="8902896"/>
            <a:ext cx="2501222" cy="1757151"/>
          </a:xfrm>
          <a:prstGeom prst="rect">
            <a:avLst/>
          </a:prstGeom>
        </p:spPr>
      </p:pic>
    </p:spTree>
    <p:extLst>
      <p:ext uri="{BB962C8B-B14F-4D97-AF65-F5344CB8AC3E}">
        <p14:creationId xmlns:p14="http://schemas.microsoft.com/office/powerpoint/2010/main" val="2588306341"/>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18539</TotalTime>
  <Words>209</Words>
  <Application>Microsoft Office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ערכת נושא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snir shaharabani</dc:creator>
  <cp:lastModifiedBy>שילה גילאור</cp:lastModifiedBy>
  <cp:revision>53</cp:revision>
  <dcterms:created xsi:type="dcterms:W3CDTF">2020-11-12T07:58:52Z</dcterms:created>
  <dcterms:modified xsi:type="dcterms:W3CDTF">2021-05-19T14:22:31Z</dcterms:modified>
</cp:coreProperties>
</file>