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57D"/>
    <a:srgbClr val="21529C"/>
    <a:srgbClr val="0E192D"/>
    <a:srgbClr val="EAAE35"/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5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531953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2114167" y="37834"/>
            <a:ext cx="6585838" cy="756745"/>
          </a:xfrm>
          <a:prstGeom prst="rect">
            <a:avLst/>
          </a:prstGeom>
          <a:solidFill>
            <a:srgbClr val="3F4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Observatory Weather Control for</a:t>
            </a:r>
          </a:p>
          <a:p>
            <a:pPr algn="ctr"/>
            <a:r>
              <a:rPr lang="en-US" sz="2400" dirty="0"/>
              <a:t>ACP Observatory Control Software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614860" y="1642065"/>
            <a:ext cx="7492365" cy="1188630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765567" y="1654760"/>
            <a:ext cx="7190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goals</a:t>
            </a:r>
          </a:p>
          <a:p>
            <a:pPr algn="ctr"/>
            <a:r>
              <a:rPr lang="en-US" sz="1600" dirty="0"/>
              <a:t>Have a Rule-Based decision making based on Outsourcing the Weather forecast to support the  ACP Program for Ariel University Observatory.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4130653" y="2983072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547484" y="8494244"/>
            <a:ext cx="7492365" cy="231609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5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694423" y="8475036"/>
            <a:ext cx="719094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220717" y="10951626"/>
            <a:ext cx="2585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https://github.com/shilogilor90work/ariel_observatory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ACA825-202C-4949-846A-D7E2EE4379B0}"/>
              </a:ext>
            </a:extLst>
          </p:cNvPr>
          <p:cNvSpPr txBox="1"/>
          <p:nvPr/>
        </p:nvSpPr>
        <p:spPr>
          <a:xfrm>
            <a:off x="6091720" y="11020097"/>
            <a:ext cx="204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Weather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http://3.15.42.218/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חץ: למטה 9">
            <a:extLst>
              <a:ext uri="{FF2B5EF4-FFF2-40B4-BE49-F238E27FC236}">
                <a16:creationId xmlns:a16="http://schemas.microsoft.com/office/drawing/2014/main" id="{4962F475-1360-4E21-8F5D-8F05989AEF8A}"/>
              </a:ext>
            </a:extLst>
          </p:cNvPr>
          <p:cNvSpPr/>
          <p:nvPr/>
        </p:nvSpPr>
        <p:spPr>
          <a:xfrm>
            <a:off x="4128196" y="6564805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E6A74-55AF-4EE8-9B7D-CC92E3DB4911}"/>
              </a:ext>
            </a:extLst>
          </p:cNvPr>
          <p:cNvSpPr txBox="1"/>
          <p:nvPr/>
        </p:nvSpPr>
        <p:spPr>
          <a:xfrm>
            <a:off x="2632054" y="914761"/>
            <a:ext cx="564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Amiel</a:t>
            </a:r>
            <a:r>
              <a:rPr lang="en-US" dirty="0"/>
              <a:t> Liberman (206328122)  and Shilo Gilor (302537394)</a:t>
            </a:r>
          </a:p>
          <a:p>
            <a:pPr algn="ctr"/>
            <a:r>
              <a:rPr lang="en-US" dirty="0"/>
              <a:t>Instructed by Yossi </a:t>
            </a:r>
            <a:r>
              <a:rPr lang="en-US" dirty="0" err="1"/>
              <a:t>Zaguri</a:t>
            </a:r>
            <a:r>
              <a:rPr lang="en-US" dirty="0"/>
              <a:t> </a:t>
            </a:r>
          </a:p>
        </p:txBody>
      </p:sp>
      <p:pic>
        <p:nvPicPr>
          <p:cNvPr id="1028" name="Picture 4" descr="Weather Forecasts and Warnings | World Meteorological Organization">
            <a:extLst>
              <a:ext uri="{FF2B5EF4-FFF2-40B4-BE49-F238E27FC236}">
                <a16:creationId xmlns:a16="http://schemas.microsoft.com/office/drawing/2014/main" id="{63098C4C-0BD6-4B0A-982D-4B6BA247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" y="24590"/>
            <a:ext cx="1998683" cy="15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1D19CB5-0FA6-4C17-BD2D-6FFB4FC1E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3" y="8934132"/>
            <a:ext cx="2362052" cy="1725915"/>
          </a:xfrm>
          <a:prstGeom prst="rect">
            <a:avLst/>
          </a:prstGeom>
        </p:spPr>
      </p:pic>
      <p:sp>
        <p:nvSpPr>
          <p:cNvPr id="41" name="מלבן: פינות מעוגלות 7">
            <a:extLst>
              <a:ext uri="{FF2B5EF4-FFF2-40B4-BE49-F238E27FC236}">
                <a16:creationId xmlns:a16="http://schemas.microsoft.com/office/drawing/2014/main" id="{17831487-8750-4BDC-A704-B826E9EB923D}"/>
              </a:ext>
            </a:extLst>
          </p:cNvPr>
          <p:cNvSpPr/>
          <p:nvPr/>
        </p:nvSpPr>
        <p:spPr>
          <a:xfrm>
            <a:off x="614858" y="3342099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תיבת טקסט 8">
            <a:extLst>
              <a:ext uri="{FF2B5EF4-FFF2-40B4-BE49-F238E27FC236}">
                <a16:creationId xmlns:a16="http://schemas.microsoft.com/office/drawing/2014/main" id="{F5532F72-8155-476E-B6CE-FCB0C417B47A}"/>
              </a:ext>
            </a:extLst>
          </p:cNvPr>
          <p:cNvSpPr txBox="1"/>
          <p:nvPr/>
        </p:nvSpPr>
        <p:spPr>
          <a:xfrm>
            <a:off x="745489" y="3383593"/>
            <a:ext cx="719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algn="ctr"/>
            <a:r>
              <a:rPr lang="en-US" sz="1800" dirty="0"/>
              <a:t>Ariel University has an Observatory and wants to automate the safety weather system that controls the Observatory. </a:t>
            </a:r>
            <a:endParaRPr lang="en-IL" sz="1800" dirty="0"/>
          </a:p>
          <a:p>
            <a:pPr marL="457200"/>
            <a:r>
              <a:rPr lang="en-IL" sz="1800" dirty="0"/>
              <a:t> </a:t>
            </a:r>
          </a:p>
        </p:txBody>
      </p:sp>
      <p:sp>
        <p:nvSpPr>
          <p:cNvPr id="44" name="חץ: למטה 9">
            <a:extLst>
              <a:ext uri="{FF2B5EF4-FFF2-40B4-BE49-F238E27FC236}">
                <a16:creationId xmlns:a16="http://schemas.microsoft.com/office/drawing/2014/main" id="{333DCBBB-2813-4030-980F-74733B98B3C1}"/>
              </a:ext>
            </a:extLst>
          </p:cNvPr>
          <p:cNvSpPr/>
          <p:nvPr/>
        </p:nvSpPr>
        <p:spPr>
          <a:xfrm>
            <a:off x="4128196" y="4747278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: פינות מעוגלות 7">
            <a:extLst>
              <a:ext uri="{FF2B5EF4-FFF2-40B4-BE49-F238E27FC236}">
                <a16:creationId xmlns:a16="http://schemas.microsoft.com/office/drawing/2014/main" id="{A6719EEF-CE09-4072-8FF0-925725D68E3E}"/>
              </a:ext>
            </a:extLst>
          </p:cNvPr>
          <p:cNvSpPr/>
          <p:nvPr/>
        </p:nvSpPr>
        <p:spPr>
          <a:xfrm>
            <a:off x="646979" y="5152544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תיבת טקסט 8">
            <a:extLst>
              <a:ext uri="{FF2B5EF4-FFF2-40B4-BE49-F238E27FC236}">
                <a16:creationId xmlns:a16="http://schemas.microsoft.com/office/drawing/2014/main" id="{1A8AE7DA-A950-4BD7-9B9D-894C277B260C}"/>
              </a:ext>
            </a:extLst>
          </p:cNvPr>
          <p:cNvSpPr txBox="1"/>
          <p:nvPr/>
        </p:nvSpPr>
        <p:spPr>
          <a:xfrm>
            <a:off x="777021" y="5119335"/>
            <a:ext cx="719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algn="ctr"/>
            <a:r>
              <a:rPr lang="en-US" sz="1800" dirty="0"/>
              <a:t>Scraping Weather sites and gathering the data , then have a simple web site with good visual aid to understand the weather and use Rule-Based guidelines to determent if it is safe for the Observatory.</a:t>
            </a:r>
            <a:endParaRPr lang="en-IL" sz="1800" dirty="0"/>
          </a:p>
        </p:txBody>
      </p:sp>
      <p:sp>
        <p:nvSpPr>
          <p:cNvPr id="49" name="מלבן: פינות מעוגלות 7">
            <a:extLst>
              <a:ext uri="{FF2B5EF4-FFF2-40B4-BE49-F238E27FC236}">
                <a16:creationId xmlns:a16="http://schemas.microsoft.com/office/drawing/2014/main" id="{A9F022E6-7A5D-45FA-BE0F-2E2EE0C56770}"/>
              </a:ext>
            </a:extLst>
          </p:cNvPr>
          <p:cNvSpPr/>
          <p:nvPr/>
        </p:nvSpPr>
        <p:spPr>
          <a:xfrm>
            <a:off x="593322" y="6885718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AAB8E-377A-4484-8002-F6D1F1101401}"/>
              </a:ext>
            </a:extLst>
          </p:cNvPr>
          <p:cNvSpPr txBox="1"/>
          <p:nvPr/>
        </p:nvSpPr>
        <p:spPr>
          <a:xfrm>
            <a:off x="565400" y="6930638"/>
            <a:ext cx="753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tools and algorithms</a:t>
            </a:r>
            <a:br>
              <a:rPr lang="en-US" sz="1800" u="sng" dirty="0"/>
            </a:br>
            <a:r>
              <a:rPr lang="en-US" sz="1800" u="sng" dirty="0">
                <a:solidFill>
                  <a:schemeClr val="tx1"/>
                </a:solidFill>
              </a:rPr>
              <a:t>server for scraping and storing data:</a:t>
            </a:r>
            <a:r>
              <a:rPr lang="en-US" sz="1800" dirty="0">
                <a:solidFill>
                  <a:schemeClr val="tx1"/>
                </a:solidFill>
              </a:rPr>
              <a:t> Python, ACP, Django, HTML, CSS, JS, Celery 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Decision making for the state of weather:</a:t>
            </a:r>
            <a:r>
              <a:rPr lang="en-US" sz="1800" dirty="0">
                <a:solidFill>
                  <a:schemeClr val="tx1"/>
                </a:solidFill>
              </a:rPr>
              <a:t> Python Library for Business-rules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The algorithms:</a:t>
            </a:r>
            <a:r>
              <a:rPr lang="en-US" sz="1800" dirty="0">
                <a:solidFill>
                  <a:schemeClr val="tx1"/>
                </a:solidFill>
              </a:rPr>
              <a:t> Adjustable from the internet site provided by Django</a:t>
            </a:r>
          </a:p>
        </p:txBody>
      </p:sp>
      <p:pic>
        <p:nvPicPr>
          <p:cNvPr id="18" name="Picture 17" descr="A close-up of a stop sign&#10;&#10;Description automatically generated with medium confidence">
            <a:extLst>
              <a:ext uri="{FF2B5EF4-FFF2-40B4-BE49-F238E27FC236}">
                <a16:creationId xmlns:a16="http://schemas.microsoft.com/office/drawing/2014/main" id="{E349C3DC-413D-4CA3-8EF7-80B566358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4" y="8844531"/>
            <a:ext cx="2038350" cy="1933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A1478B-F66A-4DA4-8F05-1D679400F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4" y="10908074"/>
            <a:ext cx="1129949" cy="11299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30D44E-04E6-46E4-BC83-0EBCBDF14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99" y="10926526"/>
            <a:ext cx="1129949" cy="1129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86C082-06D5-4E07-85A4-67C59E927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604" y="8902896"/>
            <a:ext cx="2501222" cy="1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18511</TotalTime>
  <Words>173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שילה גילאור</cp:lastModifiedBy>
  <cp:revision>49</cp:revision>
  <dcterms:created xsi:type="dcterms:W3CDTF">2020-11-12T07:58:52Z</dcterms:created>
  <dcterms:modified xsi:type="dcterms:W3CDTF">2021-05-19T11:49:53Z</dcterms:modified>
</cp:coreProperties>
</file>