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Figtree Black"/>
      <p:bold r:id="rId12"/>
      <p:boldItalic r:id="rId13"/>
    </p:embeddedFont>
    <p:embeddedFont>
      <p:font typeface="Hanken Grotesk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1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FigtreeBlack-boldItalic.fntdata"/><Relationship Id="rId12" Type="http://schemas.openxmlformats.org/officeDocument/2006/relationships/font" Target="fonts/FigtreeBlack-bold.fntdata"/><Relationship Id="rId15" Type="http://schemas.openxmlformats.org/officeDocument/2006/relationships/font" Target="fonts/HankenGrotesk-bold.fntdata"/><Relationship Id="rId14" Type="http://schemas.openxmlformats.org/officeDocument/2006/relationships/font" Target="fonts/HankenGrotesk-regular.fntdata"/><Relationship Id="rId17" Type="http://schemas.openxmlformats.org/officeDocument/2006/relationships/font" Target="fonts/HankenGrotesk-boldItalic.fntdata"/><Relationship Id="rId16" Type="http://schemas.openxmlformats.org/officeDocument/2006/relationships/font" Target="fonts/HankenGrotesk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65c1c31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65c1c31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68bdccc6f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68bdccc6f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65c1c31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65c1c31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65c1c31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d65c1c31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b8a4370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b8a4370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Melanoma Classification Device</a:t>
            </a:r>
            <a:endParaRPr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CS2210-A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720000" y="445025"/>
            <a:ext cx="23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</a:t>
            </a:r>
            <a:endParaRPr/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720000" y="1017725"/>
            <a:ext cx="25239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Prepare Pi by setting up a virtual environment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Download necessary dependencies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Attach camera module</a:t>
            </a:r>
            <a:endParaRPr sz="1800"/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3136050" y="1017725"/>
            <a:ext cx="25239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Collected data and performed data cleaning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Processed images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Trained the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Save, serialized, and exported the model for future use</a:t>
            </a:r>
            <a:endParaRPr sz="1800"/>
          </a:p>
        </p:txBody>
      </p:sp>
      <p:sp>
        <p:nvSpPr>
          <p:cNvPr id="292" name="Google Shape;292;p31"/>
          <p:cNvSpPr txBox="1"/>
          <p:nvPr>
            <p:ph idx="1" type="body"/>
          </p:nvPr>
        </p:nvSpPr>
        <p:spPr>
          <a:xfrm>
            <a:off x="5767800" y="1017725"/>
            <a:ext cx="25239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Created Flask user interface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Test!</a:t>
            </a:r>
            <a:endParaRPr sz="1800"/>
          </a:p>
        </p:txBody>
      </p:sp>
      <p:sp>
        <p:nvSpPr>
          <p:cNvPr id="293" name="Google Shape;293;p31"/>
          <p:cNvSpPr txBox="1"/>
          <p:nvPr>
            <p:ph type="title"/>
          </p:nvPr>
        </p:nvSpPr>
        <p:spPr>
          <a:xfrm>
            <a:off x="3181775" y="445025"/>
            <a:ext cx="23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294" name="Google Shape;294;p31"/>
          <p:cNvSpPr txBox="1"/>
          <p:nvPr>
            <p:ph type="title"/>
          </p:nvPr>
        </p:nvSpPr>
        <p:spPr>
          <a:xfrm>
            <a:off x="5983500" y="445025"/>
            <a:ext cx="23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32"/>
          <p:cNvCxnSpPr>
            <a:stCxn id="300" idx="1"/>
          </p:cNvCxnSpPr>
          <p:nvPr/>
        </p:nvCxnSpPr>
        <p:spPr>
          <a:xfrm rot="10800000">
            <a:off x="-167825" y="3160425"/>
            <a:ext cx="630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2"/>
          <p:cNvCxnSpPr>
            <a:stCxn id="302" idx="3"/>
          </p:cNvCxnSpPr>
          <p:nvPr/>
        </p:nvCxnSpPr>
        <p:spPr>
          <a:xfrm>
            <a:off x="1285275" y="1502500"/>
            <a:ext cx="800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32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device works:</a:t>
            </a:r>
            <a:endParaRPr/>
          </a:p>
        </p:txBody>
      </p:sp>
      <p:sp>
        <p:nvSpPr>
          <p:cNvPr id="304" name="Google Shape;304;p32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input is run on the model</a:t>
            </a:r>
            <a:endParaRPr/>
          </a:p>
        </p:txBody>
      </p:sp>
      <p:sp>
        <p:nvSpPr>
          <p:cNvPr id="305" name="Google Shape;305;p32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taken with the RPi 4 camera module</a:t>
            </a:r>
            <a:endParaRPr/>
          </a:p>
        </p:txBody>
      </p:sp>
      <p:sp>
        <p:nvSpPr>
          <p:cNvPr id="306" name="Google Shape;306;p32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chooses to classify image</a:t>
            </a:r>
            <a:endParaRPr/>
          </a:p>
        </p:txBody>
      </p:sp>
      <p:sp>
        <p:nvSpPr>
          <p:cNvPr id="307" name="Google Shape;307;p32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image is saved to a specific location</a:t>
            </a:r>
            <a:endParaRPr/>
          </a:p>
        </p:txBody>
      </p:sp>
      <p:sp>
        <p:nvSpPr>
          <p:cNvPr id="302" name="Google Shape;302;p32"/>
          <p:cNvSpPr txBox="1"/>
          <p:nvPr>
            <p:ph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8" name="Google Shape;308;p32"/>
          <p:cNvSpPr txBox="1"/>
          <p:nvPr>
            <p:ph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9" name="Google Shape;309;p32"/>
          <p:cNvSpPr txBox="1"/>
          <p:nvPr>
            <p:ph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0" name="Google Shape;310;p32"/>
          <p:cNvSpPr txBox="1"/>
          <p:nvPr>
            <p:ph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1" name="Google Shape;311;p32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classification of the image is displayed</a:t>
            </a:r>
            <a:endParaRPr/>
          </a:p>
        </p:txBody>
      </p:sp>
      <p:sp>
        <p:nvSpPr>
          <p:cNvPr id="312" name="Google Shape;312;p32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is displayed on webpage</a:t>
            </a:r>
            <a:endParaRPr/>
          </a:p>
        </p:txBody>
      </p:sp>
      <p:sp>
        <p:nvSpPr>
          <p:cNvPr id="300" name="Google Shape;300;p32"/>
          <p:cNvSpPr txBox="1"/>
          <p:nvPr>
            <p:ph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3" name="Google Shape;313;p32"/>
          <p:cNvSpPr txBox="1"/>
          <p:nvPr>
            <p:ph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4" name="Google Shape;314;p32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picture</a:t>
            </a:r>
            <a:endParaRPr/>
          </a:p>
        </p:txBody>
      </p:sp>
      <p:sp>
        <p:nvSpPr>
          <p:cNvPr id="315" name="Google Shape;315;p32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image</a:t>
            </a:r>
            <a:endParaRPr/>
          </a:p>
        </p:txBody>
      </p:sp>
      <p:sp>
        <p:nvSpPr>
          <p:cNvPr id="316" name="Google Shape;316;p32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is run</a:t>
            </a:r>
            <a:endParaRPr/>
          </a:p>
        </p:txBody>
      </p:sp>
      <p:sp>
        <p:nvSpPr>
          <p:cNvPr id="317" name="Google Shape;317;p32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is saved</a:t>
            </a:r>
            <a:endParaRPr/>
          </a:p>
        </p:txBody>
      </p:sp>
      <p:sp>
        <p:nvSpPr>
          <p:cNvPr id="318" name="Google Shape;318;p32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is displayed</a:t>
            </a:r>
            <a:endParaRPr/>
          </a:p>
        </p:txBody>
      </p:sp>
      <p:sp>
        <p:nvSpPr>
          <p:cNvPr id="319" name="Google Shape;319;p32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is displayed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</a:t>
            </a:r>
            <a:endParaRPr/>
          </a:p>
        </p:txBody>
      </p:sp>
      <p:sp>
        <p:nvSpPr>
          <p:cNvPr id="325" name="Google Shape;325;p33"/>
          <p:cNvSpPr txBox="1"/>
          <p:nvPr>
            <p:ph idx="1" type="body"/>
          </p:nvPr>
        </p:nvSpPr>
        <p:spPr>
          <a:xfrm>
            <a:off x="720000" y="1215750"/>
            <a:ext cx="32067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Binary image classification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approx. 85% accuracy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anken Grotesk"/>
              <a:buChar char="●"/>
            </a:pPr>
            <a:r>
              <a:rPr lang="en" sz="1800"/>
              <a:t>Trained on a dataset of ~ 3,300 images of benign and malignant moles (source: Kaggle)</a:t>
            </a:r>
            <a:endParaRPr sz="18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50" y="1485788"/>
            <a:ext cx="4449450" cy="21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</a:t>
            </a:r>
            <a:endParaRPr/>
          </a:p>
        </p:txBody>
      </p:sp>
      <p:pic>
        <p:nvPicPr>
          <p:cNvPr id="332" name="Google Shape;332;p34"/>
          <p:cNvPicPr preferRelativeResize="0"/>
          <p:nvPr/>
        </p:nvPicPr>
        <p:blipFill rotWithShape="1">
          <a:blip r:embed="rId3">
            <a:alphaModFix/>
          </a:blip>
          <a:srcRect b="2071" l="1652" r="1700" t="2444"/>
          <a:stretch/>
        </p:blipFill>
        <p:spPr>
          <a:xfrm>
            <a:off x="494225" y="1130100"/>
            <a:ext cx="2749674" cy="22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4"/>
          <p:cNvPicPr preferRelativeResize="0"/>
          <p:nvPr/>
        </p:nvPicPr>
        <p:blipFill rotWithShape="1">
          <a:blip r:embed="rId4">
            <a:alphaModFix/>
          </a:blip>
          <a:srcRect b="3511" l="2053" r="1967" t="2334"/>
          <a:stretch/>
        </p:blipFill>
        <p:spPr>
          <a:xfrm>
            <a:off x="3293839" y="2394400"/>
            <a:ext cx="2789584" cy="22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4"/>
          <p:cNvPicPr preferRelativeResize="0"/>
          <p:nvPr/>
        </p:nvPicPr>
        <p:blipFill rotWithShape="1">
          <a:blip r:embed="rId5">
            <a:alphaModFix/>
          </a:blip>
          <a:srcRect b="1771" l="1940" r="1496" t="2971"/>
          <a:stretch/>
        </p:blipFill>
        <p:spPr>
          <a:xfrm>
            <a:off x="5885725" y="408900"/>
            <a:ext cx="2632850" cy="22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+ Points for improvement</a:t>
            </a:r>
            <a:endParaRPr/>
          </a:p>
        </p:txBody>
      </p:sp>
      <p:sp>
        <p:nvSpPr>
          <p:cNvPr id="340" name="Google Shape;340;p35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the model is trained on is very specific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organic image processing needed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Hardware components are limited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