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8"/>
  </p:sldMasterIdLst>
  <p:notesMasterIdLst>
    <p:notesMasterId r:id="rId1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53108" autoAdjust="0"/>
  </p:normalViewPr>
  <p:slideViewPr>
    <p:cSldViewPr>
      <p:cViewPr varScale="1">
        <p:scale>
          <a:sx n="58" d="100"/>
          <a:sy n="58" d="100"/>
        </p:scale>
        <p:origin x="3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2BEE-52F0-4827-B7E9-1E43709CB8E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7BC2-8D14-4B18-8F51-7F036DECB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4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5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8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4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2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4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7BC2-8D14-4B18-8F51-7F036DECB3C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6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PT Gears small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805264"/>
            <a:ext cx="2304255" cy="98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711B0-7BD2-4C59-87FD-D3449B756A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9028"/>
            <a:ext cx="1368152" cy="80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4C815-680E-468D-BDA3-B6A79AFE21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9028"/>
            <a:ext cx="1226938" cy="9559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805264"/>
            <a:ext cx="2304255" cy="98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1B5B8-6132-4C01-8C09-CAF686EA2F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9028"/>
            <a:ext cx="1226938" cy="9559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PT Gears small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805264"/>
            <a:ext cx="2304255" cy="98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2535B-DA11-4F93-944F-73E72E294A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9028"/>
            <a:ext cx="1368152" cy="80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DC544-6136-4AE8-A7A3-C6740E0807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9028"/>
            <a:ext cx="1226938" cy="9559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PT Gears small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805264"/>
            <a:ext cx="2304255" cy="98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13148-4095-408F-B0BE-FD077B5E35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9028"/>
            <a:ext cx="1368152" cy="8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8BB0F-9458-41FD-BD79-5225557AF5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9028"/>
            <a:ext cx="1226938" cy="9559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0CDE-409E-4594-BBB3-821E6C938DDE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CB46-F005-4752-9878-663E261B6A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Shiny </a:t>
            </a:r>
            <a:br>
              <a:rPr lang="en-GB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(ft. </a:t>
            </a:r>
            <a:r>
              <a:rPr lang="en-GB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Shinydashboard</a:t>
            </a:r>
            <a:r>
              <a:rPr lang="en-GB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76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dynamic dashboards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Shiny applications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apps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Shinydashboard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apps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dynamic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6584"/>
            <a:ext cx="8229600" cy="4525963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dashboards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 for accessibility (if designed well)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 dashboards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Jazzy and interactive</a:t>
            </a:r>
          </a:p>
          <a:p>
            <a:pPr lvl="1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can make own inferences into data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7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C9A-D1F7-47BA-8B09-53B7556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5055-6D84-4452-85D5-864E5F57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3017"/>
            <a:ext cx="8229600" cy="4525963"/>
          </a:xfrm>
        </p:spPr>
        <p:txBody>
          <a:bodyPr/>
          <a:lstStyle/>
          <a:p>
            <a:r>
              <a:rPr lang="en-GB" dirty="0"/>
              <a:t>R package</a:t>
            </a:r>
          </a:p>
          <a:p>
            <a:r>
              <a:rPr lang="en-GB" dirty="0"/>
              <a:t>Platform for creating web apps in R</a:t>
            </a:r>
          </a:p>
          <a:p>
            <a:r>
              <a:rPr lang="en-GB" dirty="0"/>
              <a:t>Easy to code – don’t need to know HTML/CSS/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64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DC2A-2B91-4CD0-8B24-1856569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555B-6163-4F32-806F-765AF1D2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/>
              <a:t>One file: </a:t>
            </a:r>
            <a:r>
              <a:rPr lang="en-GB" dirty="0" err="1"/>
              <a:t>app.R</a:t>
            </a:r>
            <a:endParaRPr lang="en-GB" dirty="0"/>
          </a:p>
          <a:p>
            <a:r>
              <a:rPr lang="en-GB" dirty="0"/>
              <a:t>User Interface and server components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C51C-CB16-46FA-9079-C72BDC29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80871"/>
            <a:ext cx="5904656" cy="42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22E0-6DD1-4EB0-AA2F-8ACA3571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E925-C22E-4635-85A6-6193F5E5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48" y="1166018"/>
            <a:ext cx="8229600" cy="4525963"/>
          </a:xfrm>
        </p:spPr>
        <p:txBody>
          <a:bodyPr/>
          <a:lstStyle/>
          <a:p>
            <a:r>
              <a:rPr lang="en-GB" dirty="0"/>
              <a:t>User inputs and outputs</a:t>
            </a:r>
          </a:p>
          <a:p>
            <a:r>
              <a:rPr lang="en-GB" dirty="0"/>
              <a:t>These inputs and outputs are fed to/from the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60631-98DF-4727-B7BC-A20732BF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85554"/>
            <a:ext cx="5950130" cy="45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DF4-DA23-4E47-8D60-5F3FDF2F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and sidebars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C29A-E7AB-42C8-BA29-43500329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78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Shiny uses the bootstrap grid for page layout, accessed with the </a:t>
            </a:r>
            <a:r>
              <a:rPr lang="en-GB" dirty="0" err="1"/>
              <a:t>fluidPage</a:t>
            </a:r>
            <a:r>
              <a:rPr lang="en-GB" dirty="0"/>
              <a:t>() function</a:t>
            </a:r>
          </a:p>
          <a:p>
            <a:r>
              <a:rPr lang="en-GB" dirty="0"/>
              <a:t>Pages made up of 12 equal columns within rows</a:t>
            </a:r>
          </a:p>
          <a:p>
            <a:r>
              <a:rPr lang="en-GB" dirty="0"/>
              <a:t>Sidebars and </a:t>
            </a:r>
            <a:r>
              <a:rPr lang="en-GB" dirty="0" err="1"/>
              <a:t>mainpanels</a:t>
            </a:r>
            <a:r>
              <a:rPr lang="en-GB" dirty="0"/>
              <a:t> are page layouts that have pre-determined column width</a:t>
            </a:r>
          </a:p>
          <a:p>
            <a:r>
              <a:rPr lang="en-GB" dirty="0">
                <a:hlinkClick r:id="rId3"/>
              </a:rPr>
              <a:t>https://getbootstrap.com/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26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73A1-3078-4A3A-ADA8-F62F76C7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Shinydashboard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A4E3-E909-41A2-92D9-77550003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before, but wrapped in header, sidebar and body layout</a:t>
            </a:r>
          </a:p>
          <a:p>
            <a:r>
              <a:rPr lang="en-GB" dirty="0"/>
              <a:t>Has some extra widgets and functionality to make dashboards easily</a:t>
            </a:r>
          </a:p>
          <a:p>
            <a:r>
              <a:rPr lang="en-GB" dirty="0"/>
              <a:t>Most of the code (inputs, outputs) will be in the </a:t>
            </a:r>
            <a:r>
              <a:rPr lang="en-GB" dirty="0" err="1"/>
              <a:t>dashboardBody</a:t>
            </a:r>
            <a:endParaRPr lang="en-GB" dirty="0"/>
          </a:p>
          <a:p>
            <a:r>
              <a:rPr lang="en-GB" dirty="0"/>
              <a:t>Can switch between different tabs within the </a:t>
            </a:r>
            <a:r>
              <a:rPr lang="en-GB" dirty="0" err="1"/>
              <a:t>dashboardSidebar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8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89E2-DBB1-473C-B9C2-BD17F91C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GB" dirty="0"/>
              <a:t>Now for a DAPCATS dashboard</a:t>
            </a:r>
          </a:p>
        </p:txBody>
      </p:sp>
    </p:spTree>
    <p:extLst>
      <p:ext uri="{BB962C8B-B14F-4D97-AF65-F5344CB8AC3E}">
        <p14:creationId xmlns:p14="http://schemas.microsoft.com/office/powerpoint/2010/main" val="3956997809"/>
      </p:ext>
    </p:extLst>
  </p:cSld>
  <p:clrMapOvr>
    <a:masterClrMapping/>
  </p:clrMapOvr>
</p:sld>
</file>

<file path=ppt/theme/theme1.xml><?xml version="1.0" encoding="utf-8"?>
<a:theme xmlns:a="http://schemas.openxmlformats.org/drawingml/2006/main" name="GPT template white with small dark cog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C BPI Powerpoint template.potx" id="{83D09222-36AE-48B8-A9A3-602F51484EF7}" vid="{F803453A-1884-4126-BA2F-FF4267CAA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A5E575EC78CBD3449CDCB57FBEAF1D5E" ma:contentTypeVersion="52" ma:contentTypeDescription="Create a new document." ma:contentTypeScope="" ma:versionID="af574012a286783cfe64f7d850498b0a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52981cac-d13a-415e-9dca-571db41734b5" xmlns:ns5="37655e2e-3ff4-440c-aed8-80b3c3e7d4fa" targetNamespace="http://schemas.microsoft.com/office/2006/metadata/properties" ma:root="true" ma:fieldsID="7ef9e5b66e7f84fdc9fcba11db294710" ns1:_="" ns3:_="" ns4:_="" ns5:_="">
    <xsd:import namespace="http://schemas.microsoft.com/sharepoint/v3"/>
    <xsd:import namespace="e14115de-03ae-49b5-af01-31035404c456"/>
    <xsd:import namespace="52981cac-d13a-415e-9dca-571db41734b5"/>
    <xsd:import namespace="37655e2e-3ff4-440c-aed8-80b3c3e7d4fa"/>
    <xsd:element name="properties">
      <xsd:complexType>
        <xsd:sequence>
          <xsd:element name="documentManagement">
            <xsd:complexType>
              <xsd:all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/>
                <xsd:element ref="ns1:_dlc_Exempt" minOccurs="0"/>
                <xsd:element ref="ns1:_dlc_ExpireDateSaved" minOccurs="0"/>
                <xsd:element ref="ns1:_dlc_ExpireDate" minOccurs="0"/>
                <xsd:element ref="ns5:_dlc_DocId" minOccurs="0"/>
                <xsd:element ref="ns5:_dlc_DocIdUrl" minOccurs="0"/>
                <xsd:element ref="ns5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4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5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6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o5359087ad404c199aee74686ab194d3" ma:index="7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81cac-d13a-415e-9dca-571db41734b5" elementFormDefault="qualified">
    <xsd:import namespace="http://schemas.microsoft.com/office/2006/documentManagement/types"/>
    <xsd:import namespace="http://schemas.microsoft.com/office/infopath/2007/PartnerControls"/>
    <xsd:element name="RetentionDate" ma:index="10" nillable="true" ma:displayName="Retention Date" ma:format="DateOnly" ma:hidden="true" ma:internalName="Retention_x0020_Date" ma:readOnly="false">
      <xsd:simpleType>
        <xsd:restriction base="dms:DateTime"/>
      </xsd:simpleType>
    </xsd:element>
    <xsd:element name="Retention" ma:index="11" nillable="true" ma:displayName="Retention" ma:default="0" ma:hidden="true" ma:internalName="Retention" ma:readOnly="false">
      <xsd:simpleType>
        <xsd:restriction base="dms:Number"/>
      </xsd:simpleType>
    </xsd:element>
    <xsd:element name="EDRMSOwner" ma:index="12" nillable="true" ma:displayName="EDRMSOwner" ma:hidden="true" ma:internalName="EDRMSOwner" ma:readOnly="false">
      <xsd:simpleType>
        <xsd:restriction base="dms:Text"/>
      </xsd:simpleType>
    </xsd:element>
    <xsd:element name="RetentionType" ma:index="13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55e2e-3ff4-440c-aed8-80b3c3e7d4fa" elementFormDefault="qualified">
    <xsd:import namespace="http://schemas.microsoft.com/office/2006/documentManagement/types"/>
    <xsd:import namespace="http://schemas.microsoft.com/office/infopath/2007/PartnerControls"/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Correspondence, Guidance etc</TermName>
          <TermId xmlns="http://schemas.microsoft.com/office/infopath/2007/PartnerControls">746aa5d3-a4cc-4e5c-bc1b-afebd1d43e75</TermId>
        </TermInfo>
      </Terms>
    </o5359087ad404c199aee74686ab194d3>
    <_dlc_DocId xmlns="37655e2e-3ff4-440c-aed8-80b3c3e7d4fa">D5PZWENCX5VS-1221323024-79</_dlc_DocId>
    <_dlc_DocIdUrl xmlns="37655e2e-3ff4-440c-aed8-80b3c3e7d4fa">
      <Url>https://share.sp.ons.statistics.gov.uk/sites/BPI/_layouts/15/DocIdRedir.aspx?ID=D5PZWENCX5VS-1221323024-79</Url>
      <Description>D5PZWENCX5VS-1221323024-79</Description>
    </_dlc_DocIdUrl>
    <EDRMSOwner xmlns="52981cac-d13a-415e-9dca-571db41734b5" xsi:nil="true"/>
    <RetentionDate xmlns="52981cac-d13a-415e-9dca-571db41734b5" xsi:nil="true"/>
    <Retention xmlns="52981cac-d13a-415e-9dca-571db41734b5">0</Retention>
    <RetentionType xmlns="52981cac-d13a-415e-9dca-571db41734b5">Notify</RetentionType>
  </documentManagement>
</p:properties>
</file>

<file path=customXml/item6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7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7CB9BA01-5D90-4E73-BA79-DA6FFAE1FC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E464591-FDE0-4EFB-8C23-CF6D69CDEA8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DEDAB68-3193-4367-85CA-63B6B99391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E579187-4D65-47E2-824B-91DBECF270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52981cac-d13a-415e-9dca-571db41734b5"/>
    <ds:schemaRef ds:uri="37655e2e-3ff4-440c-aed8-80b3c3e7d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3F554D1-0675-4B38-B158-6ACE7BA5FDA0}">
  <ds:schemaRefs>
    <ds:schemaRef ds:uri="http://schemas.microsoft.com/office/2006/metadata/properties"/>
    <ds:schemaRef ds:uri="http://schemas.microsoft.com/office/infopath/2007/PartnerControls"/>
    <ds:schemaRef ds:uri="e14115de-03ae-49b5-af01-31035404c456"/>
    <ds:schemaRef ds:uri="37655e2e-3ff4-440c-aed8-80b3c3e7d4fa"/>
    <ds:schemaRef ds:uri="52981cac-d13a-415e-9dca-571db41734b5"/>
  </ds:schemaRefs>
</ds:datastoreItem>
</file>

<file path=customXml/itemProps6.xml><?xml version="1.0" encoding="utf-8"?>
<ds:datastoreItem xmlns:ds="http://schemas.openxmlformats.org/officeDocument/2006/customXml" ds:itemID="{4F5F263B-7294-4D8D-9BB2-C5E8109D9B2C}">
  <ds:schemaRefs>
    <ds:schemaRef ds:uri="office.server.policy"/>
  </ds:schemaRefs>
</ds:datastoreItem>
</file>

<file path=customXml/itemProps7.xml><?xml version="1.0" encoding="utf-8"?>
<ds:datastoreItem xmlns:ds="http://schemas.openxmlformats.org/officeDocument/2006/customXml" ds:itemID="{FAAEAD4D-2A1D-4C19-B6EF-70503637072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QC BPI Powerpoint template</Template>
  <TotalTime>3752</TotalTime>
  <Words>181</Words>
  <Application>Microsoft Office PowerPoint</Application>
  <PresentationFormat>On-screen Show (4:3)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GPT template white with small dark cogs</vt:lpstr>
      <vt:lpstr>R Shiny  (ft. Shinydashboard)</vt:lpstr>
      <vt:lpstr>Contents</vt:lpstr>
      <vt:lpstr>Static vs. dynamic dashboards</vt:lpstr>
      <vt:lpstr>Shiny applications</vt:lpstr>
      <vt:lpstr>Structure</vt:lpstr>
      <vt:lpstr>Structure</vt:lpstr>
      <vt:lpstr>Layout and sidebars</vt:lpstr>
      <vt:lpstr>Shinydashboard</vt:lpstr>
      <vt:lpstr>Now for a DAPCATS dashboard</vt:lpstr>
    </vt:vector>
  </TitlesOfParts>
  <Company>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what is R Shiny?</dc:title>
  <dc:creator>Edwards, Anthony G</dc:creator>
  <cp:lastModifiedBy>Edwards, Anthony G</cp:lastModifiedBy>
  <cp:revision>39</cp:revision>
  <dcterms:created xsi:type="dcterms:W3CDTF">2020-02-06T11:15:07Z</dcterms:created>
  <dcterms:modified xsi:type="dcterms:W3CDTF">2020-02-24T14:39:49Z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0x01010035E33599CC8D1E47A037F474646B1D5800A5E575EC78CBD3449CDCB57FBEAF1D5E</vt:lpwstr>
  </property>
  <property fmtid="{D5CDD505-2E9C-101B-9397-08002B2CF9AE}" pid="3" name="_dlc_DocIdItemGuid">
    <vt:lpwstr>81d3dfef-5e26-4acf-81b8-2c63e896b4c0</vt:lpwstr>
  </property>
  <property fmtid="{D5CDD505-2E9C-101B-9397-08002B2CF9AE}" pid="4" name="_dlc_DocId">
    <vt:lpwstr>D5PZWENCX5VS-1221323024-79</vt:lpwstr>
  </property>
  <property fmtid="{D5CDD505-2E9C-101B-9397-08002B2CF9AE}" pid="5" name="_dlc_DocIdUrl">
    <vt:lpwstr>https://share.sp.ons.statistics.gov.uk/sites/BPI/_layouts/15/DocIdRedir.aspx?ID=D5PZWENCX5VS-1221323024-79, D5PZWENCX5VS-1221323024-79</vt:lpwstr>
  </property>
  <property fmtid="{D5CDD505-2E9C-101B-9397-08002B2CF9AE}" pid="6" name="TaxKeyword">
    <vt:lpwstr/>
  </property>
  <property fmtid="{D5CDD505-2E9C-101B-9397-08002B2CF9AE}" pid="7" name="RecordType">
    <vt:lpwstr>7;#Correspondence, Guidance etc|746aa5d3-a4cc-4e5c-bc1b-afebd1d43e75</vt:lpwstr>
  </property>
  <property fmtid="{D5CDD505-2E9C-101B-9397-08002B2CF9AE}" pid="8" name="TaxKeywordTaxHTField">
    <vt:lpwstr/>
  </property>
  <property fmtid="{D5CDD505-2E9C-101B-9397-08002B2CF9AE}" pid="9" name="_dlc_policyId">
    <vt:lpwstr>0x01010035E33599CC8D1E47A037F474646B1D58|2057524105</vt:lpwstr>
  </property>
  <property fmtid="{D5CDD505-2E9C-101B-9397-08002B2CF9AE}" pid="10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11" name="TaxCatchAll">
    <vt:lpwstr>7;#</vt:lpwstr>
  </property>
</Properties>
</file>