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5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7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1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84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1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D805-AA39-471A-8DBB-1984B8D5D37A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7624-7C55-463D-BCA9-012C60949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74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0" y="2327564"/>
            <a:ext cx="3241396" cy="24217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5" y="136996"/>
            <a:ext cx="3479551" cy="21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0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2</cp:revision>
  <dcterms:created xsi:type="dcterms:W3CDTF">2022-04-05T23:12:56Z</dcterms:created>
  <dcterms:modified xsi:type="dcterms:W3CDTF">2022-04-14T23:33:03Z</dcterms:modified>
</cp:coreProperties>
</file>