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9c7de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9c7de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2931" l="0" r="0" t="18376"/>
          <a:stretch/>
        </p:blipFill>
        <p:spPr>
          <a:xfrm rot="-5400000">
            <a:off x="681638" y="-276788"/>
            <a:ext cx="2647850" cy="33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2285" l="0" r="0" t="18696"/>
          <a:stretch/>
        </p:blipFill>
        <p:spPr>
          <a:xfrm rot="-5400000">
            <a:off x="809225" y="2497950"/>
            <a:ext cx="2234875" cy="285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11847"/>
          <a:stretch/>
        </p:blipFill>
        <p:spPr>
          <a:xfrm rot="-5400000">
            <a:off x="4929025" y="-678350"/>
            <a:ext cx="2234875" cy="42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