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ef383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ef383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287" l="4003" r="-9" t="0"/>
          <a:stretch/>
        </p:blipFill>
        <p:spPr>
          <a:xfrm>
            <a:off x="205100" y="252450"/>
            <a:ext cx="4891076" cy="32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15383" r="0" t="8265"/>
          <a:stretch/>
        </p:blipFill>
        <p:spPr>
          <a:xfrm>
            <a:off x="5395925" y="252450"/>
            <a:ext cx="3153975" cy="44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