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5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5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0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83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5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8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19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3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2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3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41650" y="2136423"/>
            <a:ext cx="4401164" cy="279121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52655" y="2266788"/>
            <a:ext cx="368668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64</cp:revision>
  <cp:lastPrinted>2022-02-19T18:01:55Z</cp:lastPrinted>
  <dcterms:created xsi:type="dcterms:W3CDTF">2021-05-06T18:16:55Z</dcterms:created>
  <dcterms:modified xsi:type="dcterms:W3CDTF">2022-04-25T17:53:53Z</dcterms:modified>
</cp:coreProperties>
</file>