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17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65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05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70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83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55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58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19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30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62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D54D0-F62C-4A09-8D0A-1BD8232D0B1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3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666188" y="1715323"/>
            <a:ext cx="2200582" cy="35819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172" y="2088811"/>
            <a:ext cx="2057687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5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66</cp:revision>
  <cp:lastPrinted>2022-02-19T18:01:55Z</cp:lastPrinted>
  <dcterms:created xsi:type="dcterms:W3CDTF">2021-05-06T18:16:55Z</dcterms:created>
  <dcterms:modified xsi:type="dcterms:W3CDTF">2022-04-25T18:02:47Z</dcterms:modified>
</cp:coreProperties>
</file>